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31"/>
  </p:notesMasterIdLst>
  <p:sldIdLst>
    <p:sldId id="256" r:id="rId23"/>
    <p:sldId id="257" r:id="rId24"/>
    <p:sldId id="258" r:id="rId25"/>
    <p:sldId id="259" r:id="rId26"/>
    <p:sldId id="260" r:id="rId27"/>
    <p:sldId id="261" r:id="rId28"/>
    <p:sldId id="262" r:id="rId29"/>
    <p:sldId id="263" r:id="rId30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Roboto" charset="1" panose="02000000000000000000"/>
      <p:regular r:id="rId10"/>
    </p:embeddedFont>
    <p:embeddedFont>
      <p:font typeface="Roboto Bold" charset="1" panose="02000000000000000000"/>
      <p:regular r:id="rId11"/>
    </p:embeddedFont>
    <p:embeddedFont>
      <p:font typeface="Roboto Italics" charset="1" panose="02000000000000000000"/>
      <p:regular r:id="rId12"/>
    </p:embeddedFont>
    <p:embeddedFont>
      <p:font typeface="Roboto Bold Italics" charset="1" panose="02000000000000000000"/>
      <p:regular r:id="rId13"/>
    </p:embeddedFont>
    <p:embeddedFont>
      <p:font typeface="Cardo" charset="1" panose="02020600000000000000"/>
      <p:regular r:id="rId14"/>
    </p:embeddedFont>
    <p:embeddedFont>
      <p:font typeface="Cardo Bold" charset="1" panose="02020804080000020003"/>
      <p:regular r:id="rId15"/>
    </p:embeddedFont>
    <p:embeddedFont>
      <p:font typeface="Cardo Italics" charset="1" panose="02020600000000000000"/>
      <p:regular r:id="rId16"/>
    </p:embeddedFont>
    <p:embeddedFont>
      <p:font typeface="Arial" charset="1" panose="020B0502020202020204"/>
      <p:regular r:id="rId17"/>
    </p:embeddedFont>
    <p:embeddedFont>
      <p:font typeface="Arial Bold" charset="1" panose="020B0802020202020204"/>
      <p:regular r:id="rId18"/>
    </p:embeddedFont>
    <p:embeddedFont>
      <p:font typeface="Arial Italics" charset="1" panose="020B0502020202090204"/>
      <p:regular r:id="rId19"/>
    </p:embeddedFont>
    <p:embeddedFont>
      <p:font typeface="Arial Bold Italics" charset="1" panose="020B0802020202090204"/>
      <p:regular r:id="rId20"/>
    </p:embeddedFont>
    <p:embeddedFont>
      <p:font typeface="Caveat" charset="1" panose="00000500000000000000"/>
      <p:regular r:id="rId21"/>
    </p:embeddedFont>
    <p:embeddedFont>
      <p:font typeface="Caveat Bold" charset="1" panose="0000080000000000000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slides/slide1.xml" Type="http://schemas.openxmlformats.org/officeDocument/2006/relationships/slide"/><Relationship Id="rId24" Target="slides/slide2.xml" Type="http://schemas.openxmlformats.org/officeDocument/2006/relationships/slide"/><Relationship Id="rId25" Target="slides/slide3.xml" Type="http://schemas.openxmlformats.org/officeDocument/2006/relationships/slide"/><Relationship Id="rId26" Target="slides/slide4.xml" Type="http://schemas.openxmlformats.org/officeDocument/2006/relationships/slide"/><Relationship Id="rId27" Target="slides/slide5.xml" Type="http://schemas.openxmlformats.org/officeDocument/2006/relationships/slide"/><Relationship Id="rId28" Target="slides/slide6.xml" Type="http://schemas.openxmlformats.org/officeDocument/2006/relationships/slide"/><Relationship Id="rId29" Target="slides/slide7.xml" Type="http://schemas.openxmlformats.org/officeDocument/2006/relationships/slide"/><Relationship Id="rId3" Target="viewProps.xml" Type="http://schemas.openxmlformats.org/officeDocument/2006/relationships/viewProps"/><Relationship Id="rId30" Target="slides/slide8.xml" Type="http://schemas.openxmlformats.org/officeDocument/2006/relationships/slide"/><Relationship Id="rId31" Target="notesMasters/notesMaster1.xml" Type="http://schemas.openxmlformats.org/officeDocument/2006/relationships/notesMaster"/><Relationship Id="rId32" Target="theme/theme2.xml" Type="http://schemas.openxmlformats.org/officeDocument/2006/relationships/theme"/><Relationship Id="rId33" Target="notesSlides/notesSlide1.xml" Type="http://schemas.openxmlformats.org/officeDocument/2006/relationships/notesSlide"/><Relationship Id="rId34" Target="notesSlides/notesSlide2.xml" Type="http://schemas.openxmlformats.org/officeDocument/2006/relationships/notesSlide"/><Relationship Id="rId35" Target="notesSlides/notesSlide3.xml" Type="http://schemas.openxmlformats.org/officeDocument/2006/relationships/notesSlide"/><Relationship Id="rId36" Target="notesSlides/notesSlide4.xml" Type="http://schemas.openxmlformats.org/officeDocument/2006/relationships/notesSlide"/><Relationship Id="rId37" Target="notesSlides/notesSlide5.xml" Type="http://schemas.openxmlformats.org/officeDocument/2006/relationships/notesSlide"/><Relationship Id="rId38" Target="notesSlides/notesSlide6.xml" Type="http://schemas.openxmlformats.org/officeDocument/2006/relationships/notesSlide"/><Relationship Id="rId39" Target="notesSlides/notesSlide7.xml" Type="http://schemas.openxmlformats.org/officeDocument/2006/relationships/notesSlide"/><Relationship Id="rId4" Target="theme/theme1.xml" Type="http://schemas.openxmlformats.org/officeDocument/2006/relationships/theme"/><Relationship Id="rId40" Target="notesSlides/notesSlide8.xml" Type="http://schemas.openxmlformats.org/officeDocument/2006/relationships/notes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notesMasters/_rels/notesMaster1.xml.rels><?xml version="1.0" encoding="UTF-8" standalone="no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_rels/notesSlide2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3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4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5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6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_rels/notesSlide7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.xml" Type="http://schemas.openxmlformats.org/officeDocument/2006/relationships/slide"/></Relationships>
</file>

<file path=ppt/notesSlides/_rels/notesSlide8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.xml" Type="http://schemas.openxmlformats.org/officeDocument/2006/relationships/slide"/></Relationships>
</file>

<file path=ppt/notesSlides/notesSlide1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2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3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4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5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6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7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8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.png" Type="http://schemas.openxmlformats.org/officeDocument/2006/relationships/image"/><Relationship Id="rId11" Target="../media/image9.svg" Type="http://schemas.openxmlformats.org/officeDocument/2006/relationships/image"/><Relationship Id="rId12" Target="../media/image10.png" Type="http://schemas.openxmlformats.org/officeDocument/2006/relationships/image"/><Relationship Id="rId2" Target="../notesSlides/notesSlide1.xml" Type="http://schemas.openxmlformats.org/officeDocument/2006/relationships/notesSlide"/><Relationship Id="rId3" Target="../media/image1.png" Type="http://schemas.openxmlformats.org/officeDocument/2006/relationships/image"/><Relationship Id="rId4" Target="../media/image2.png" Type="http://schemas.openxmlformats.org/officeDocument/2006/relationships/image"/><Relationship Id="rId5" Target="../media/image3.png" Type="http://schemas.openxmlformats.org/officeDocument/2006/relationships/image"/><Relationship Id="rId6" Target="../media/image4.png" Type="http://schemas.openxmlformats.org/officeDocument/2006/relationships/image"/><Relationship Id="rId7" Target="../media/image5.svg" Type="http://schemas.openxmlformats.org/officeDocument/2006/relationships/image"/><Relationship Id="rId8" Target="../media/image6.png" Type="http://schemas.openxmlformats.org/officeDocument/2006/relationships/image"/><Relationship Id="rId9" Target="../media/image7.sv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11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Relationship Id="rId3" Target="../media/image12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Relationship Id="rId3" Target="../media/image13.png" Type="http://schemas.openxmlformats.org/officeDocument/2006/relationships/image"/><Relationship Id="rId4" Target="../media/image14.png" Type="http://schemas.openxmlformats.org/officeDocument/2006/relationships/image"/><Relationship Id="rId5" Target="../media/image15.sv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5.xml" Type="http://schemas.openxmlformats.org/officeDocument/2006/relationships/notesSlide"/><Relationship Id="rId3" Target="../media/image16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6.xml" Type="http://schemas.openxmlformats.org/officeDocument/2006/relationships/notesSlide"/><Relationship Id="rId3" Target="../media/image17.png" Type="http://schemas.openxmlformats.org/officeDocument/2006/relationships/image"/><Relationship Id="rId4" Target="https://www.figma.com/file/qBYkjiiSggR2u4cDKX9aj4/Project-Vol-999999999?type=design&amp;node-id=0-1&amp;mode=design&amp;t=m7ErX0IHdpJRYOG2-0" TargetMode="External" Type="http://schemas.openxmlformats.org/officeDocument/2006/relationships/hyperlink"/><Relationship Id="rId5" Target="https://www.figma.com/file/qBYkjiiSggR2u4cDKX9aj4/Project-Vol-999999999?type=design&amp;node-id=0-1&amp;mode=design&amp;t=m7ErX0IHdpJRYOG2-0" TargetMode="External" Type="http://schemas.openxmlformats.org/officeDocument/2006/relationships/hyperlink"/><Relationship Id="rId6" Target="https://www.figma.com/file/qBYkjiiSggR2u4cDKX9aj4/Project-Vol-999999999?type=design&amp;node-id=0-1&amp;mode=design&amp;t=m7ErX0IHdpJRYOG2-0" TargetMode="External" Type="http://schemas.openxmlformats.org/officeDocument/2006/relationships/hyperlink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7.xml" Type="http://schemas.openxmlformats.org/officeDocument/2006/relationships/notesSlide"/><Relationship Id="rId3" Target="../media/image18.png" Type="http://schemas.openxmlformats.org/officeDocument/2006/relationships/image"/><Relationship Id="rId4" Target="../media/image19.png" Type="http://schemas.openxmlformats.org/officeDocument/2006/relationships/image"/><Relationship Id="rId5" Target="../media/image20.sv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8.xml" Type="http://schemas.openxmlformats.org/officeDocument/2006/relationships/notesSlide"/><Relationship Id="rId3" Target="../media/image21.png" Type="http://schemas.openxmlformats.org/officeDocument/2006/relationships/image"/><Relationship Id="rId4" Target="../media/image3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0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DFF2"/>
            </a:solidFill>
          </p:spPr>
        </p:sp>
      </p:grpSp>
      <p:sp>
        <p:nvSpPr>
          <p:cNvPr name="Freeform 4" id="4"/>
          <p:cNvSpPr/>
          <p:nvPr/>
        </p:nvSpPr>
        <p:spPr>
          <a:xfrm flipH="true" flipV="false" rot="0">
            <a:off x="548998" y="3593200"/>
            <a:ext cx="2873552" cy="6242502"/>
          </a:xfrm>
          <a:custGeom>
            <a:avLst/>
            <a:gdLst/>
            <a:ahLst/>
            <a:cxnLst/>
            <a:rect r="r" b="b" t="t" l="l"/>
            <a:pathLst>
              <a:path h="6242502" w="2873552">
                <a:moveTo>
                  <a:pt x="2873552" y="0"/>
                </a:moveTo>
                <a:lnTo>
                  <a:pt x="0" y="0"/>
                </a:lnTo>
                <a:lnTo>
                  <a:pt x="0" y="6242502"/>
                </a:lnTo>
                <a:lnTo>
                  <a:pt x="2873552" y="6242502"/>
                </a:lnTo>
                <a:lnTo>
                  <a:pt x="2873552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2866175" y="4912813"/>
            <a:ext cx="13134450" cy="3617250"/>
            <a:chOff x="0" y="0"/>
            <a:chExt cx="17512600" cy="4823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12700" y="12700"/>
              <a:ext cx="17487137" cy="4797552"/>
            </a:xfrm>
            <a:custGeom>
              <a:avLst/>
              <a:gdLst/>
              <a:ahLst/>
              <a:cxnLst/>
              <a:rect r="r" b="b" t="t" l="l"/>
              <a:pathLst>
                <a:path h="4797552" w="17487137">
                  <a:moveTo>
                    <a:pt x="0" y="0"/>
                  </a:moveTo>
                  <a:lnTo>
                    <a:pt x="17487137" y="0"/>
                  </a:lnTo>
                  <a:lnTo>
                    <a:pt x="17487137" y="4797552"/>
                  </a:lnTo>
                  <a:lnTo>
                    <a:pt x="0" y="479755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7512537" cy="4822952"/>
            </a:xfrm>
            <a:custGeom>
              <a:avLst/>
              <a:gdLst/>
              <a:ahLst/>
              <a:cxnLst/>
              <a:rect r="r" b="b" t="t" l="l"/>
              <a:pathLst>
                <a:path h="4822952" w="17512537">
                  <a:moveTo>
                    <a:pt x="12700" y="0"/>
                  </a:moveTo>
                  <a:lnTo>
                    <a:pt x="17499837" y="0"/>
                  </a:lnTo>
                  <a:cubicBezTo>
                    <a:pt x="17506823" y="0"/>
                    <a:pt x="17512537" y="5715"/>
                    <a:pt x="17512537" y="12700"/>
                  </a:cubicBezTo>
                  <a:lnTo>
                    <a:pt x="17512537" y="4810252"/>
                  </a:lnTo>
                  <a:cubicBezTo>
                    <a:pt x="17512537" y="4817237"/>
                    <a:pt x="17506823" y="4822952"/>
                    <a:pt x="17499837" y="4822952"/>
                  </a:cubicBezTo>
                  <a:lnTo>
                    <a:pt x="12700" y="4822952"/>
                  </a:lnTo>
                  <a:cubicBezTo>
                    <a:pt x="5715" y="4822952"/>
                    <a:pt x="0" y="4817237"/>
                    <a:pt x="0" y="4810252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4810252"/>
                  </a:lnTo>
                  <a:lnTo>
                    <a:pt x="12700" y="4810252"/>
                  </a:lnTo>
                  <a:lnTo>
                    <a:pt x="12700" y="4797552"/>
                  </a:lnTo>
                  <a:lnTo>
                    <a:pt x="17499837" y="4797552"/>
                  </a:lnTo>
                  <a:lnTo>
                    <a:pt x="17499837" y="4810252"/>
                  </a:lnTo>
                  <a:lnTo>
                    <a:pt x="17487137" y="4810252"/>
                  </a:lnTo>
                  <a:lnTo>
                    <a:pt x="17487137" y="12700"/>
                  </a:lnTo>
                  <a:lnTo>
                    <a:pt x="17499837" y="12700"/>
                  </a:lnTo>
                  <a:lnTo>
                    <a:pt x="17499837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2561525" y="4410925"/>
            <a:ext cx="13134450" cy="3617250"/>
            <a:chOff x="0" y="0"/>
            <a:chExt cx="17512600" cy="4823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12700" y="12700"/>
              <a:ext cx="17487137" cy="4797552"/>
            </a:xfrm>
            <a:custGeom>
              <a:avLst/>
              <a:gdLst/>
              <a:ahLst/>
              <a:cxnLst/>
              <a:rect r="r" b="b" t="t" l="l"/>
              <a:pathLst>
                <a:path h="4797552" w="17487137">
                  <a:moveTo>
                    <a:pt x="0" y="0"/>
                  </a:moveTo>
                  <a:lnTo>
                    <a:pt x="17487137" y="0"/>
                  </a:lnTo>
                  <a:lnTo>
                    <a:pt x="17487137" y="4797552"/>
                  </a:lnTo>
                  <a:lnTo>
                    <a:pt x="0" y="479755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7512537" cy="4822952"/>
            </a:xfrm>
            <a:custGeom>
              <a:avLst/>
              <a:gdLst/>
              <a:ahLst/>
              <a:cxnLst/>
              <a:rect r="r" b="b" t="t" l="l"/>
              <a:pathLst>
                <a:path h="4822952" w="17512537">
                  <a:moveTo>
                    <a:pt x="12700" y="0"/>
                  </a:moveTo>
                  <a:lnTo>
                    <a:pt x="17499837" y="0"/>
                  </a:lnTo>
                  <a:cubicBezTo>
                    <a:pt x="17506823" y="0"/>
                    <a:pt x="17512537" y="5715"/>
                    <a:pt x="17512537" y="12700"/>
                  </a:cubicBezTo>
                  <a:lnTo>
                    <a:pt x="17512537" y="4810252"/>
                  </a:lnTo>
                  <a:cubicBezTo>
                    <a:pt x="17512537" y="4817237"/>
                    <a:pt x="17506823" y="4822952"/>
                    <a:pt x="17499837" y="4822952"/>
                  </a:cubicBezTo>
                  <a:lnTo>
                    <a:pt x="12700" y="4822952"/>
                  </a:lnTo>
                  <a:cubicBezTo>
                    <a:pt x="5715" y="4822952"/>
                    <a:pt x="0" y="4817237"/>
                    <a:pt x="0" y="4810252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4810252"/>
                  </a:lnTo>
                  <a:lnTo>
                    <a:pt x="12700" y="4810252"/>
                  </a:lnTo>
                  <a:lnTo>
                    <a:pt x="12700" y="4797552"/>
                  </a:lnTo>
                  <a:lnTo>
                    <a:pt x="17499837" y="4797552"/>
                  </a:lnTo>
                  <a:lnTo>
                    <a:pt x="17499837" y="4810252"/>
                  </a:lnTo>
                  <a:lnTo>
                    <a:pt x="17487137" y="4810252"/>
                  </a:lnTo>
                  <a:lnTo>
                    <a:pt x="17487137" y="12700"/>
                  </a:lnTo>
                  <a:lnTo>
                    <a:pt x="17499837" y="12700"/>
                  </a:lnTo>
                  <a:lnTo>
                    <a:pt x="17499837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2689799" y="4600300"/>
            <a:ext cx="12932550" cy="3133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99"/>
              </a:lnSpc>
            </a:pPr>
            <a:r>
              <a:rPr lang="en-US" sz="2999">
                <a:solidFill>
                  <a:srgbClr val="000000"/>
                </a:solidFill>
                <a:latin typeface="Caveat"/>
              </a:rPr>
              <a:t>Disusun oleh :</a:t>
            </a:r>
          </a:p>
          <a:p>
            <a:pPr algn="ctr">
              <a:lnSpc>
                <a:spcPts val="3599"/>
              </a:lnSpc>
            </a:pPr>
          </a:p>
          <a:p>
            <a:pPr algn="ctr">
              <a:lnSpc>
                <a:spcPts val="3599"/>
              </a:lnSpc>
            </a:pPr>
            <a:r>
              <a:rPr lang="en-US" sz="2999">
                <a:solidFill>
                  <a:srgbClr val="000000"/>
                </a:solidFill>
                <a:latin typeface="Caveat"/>
              </a:rPr>
              <a:t>Sri Dwi Ana Melia                (2221004)</a:t>
            </a:r>
          </a:p>
          <a:p>
            <a:pPr algn="ctr">
              <a:lnSpc>
                <a:spcPts val="3599"/>
              </a:lnSpc>
            </a:pPr>
            <a:r>
              <a:rPr lang="en-US" sz="2999">
                <a:solidFill>
                  <a:srgbClr val="000000"/>
                </a:solidFill>
                <a:latin typeface="Caveat"/>
              </a:rPr>
              <a:t>Muhammad Chairul Wibisono (2221026)</a:t>
            </a:r>
          </a:p>
          <a:p>
            <a:pPr algn="ctr">
              <a:lnSpc>
                <a:spcPts val="3599"/>
              </a:lnSpc>
            </a:pPr>
            <a:r>
              <a:rPr lang="en-US" sz="2999">
                <a:solidFill>
                  <a:srgbClr val="000000"/>
                </a:solidFill>
                <a:latin typeface="Caveat"/>
              </a:rPr>
              <a:t>Joko Sugiyanto                      (2221041)</a:t>
            </a:r>
          </a:p>
          <a:p>
            <a:pPr algn="ctr">
              <a:lnSpc>
                <a:spcPts val="3599"/>
              </a:lnSpc>
            </a:pPr>
            <a:r>
              <a:rPr lang="en-US" sz="2999">
                <a:solidFill>
                  <a:srgbClr val="000000"/>
                </a:solidFill>
                <a:latin typeface="Caveat"/>
              </a:rPr>
              <a:t>Muhammad Zukhruful Azkia   (2221045)</a:t>
            </a:r>
          </a:p>
          <a:p>
            <a:pPr algn="ctr">
              <a:lnSpc>
                <a:spcPts val="3599"/>
              </a:lnSpc>
            </a:pPr>
            <a:r>
              <a:rPr lang="en-US" sz="2999">
                <a:solidFill>
                  <a:srgbClr val="000000"/>
                </a:solidFill>
                <a:latin typeface="Caveat"/>
              </a:rPr>
              <a:t>Andhin Nabila Bilbina           (2221049)</a:t>
            </a:r>
          </a:p>
        </p:txBody>
      </p:sp>
      <p:sp>
        <p:nvSpPr>
          <p:cNvPr name="Freeform 12" id="12"/>
          <p:cNvSpPr/>
          <p:nvPr/>
        </p:nvSpPr>
        <p:spPr>
          <a:xfrm flipH="true" flipV="false" rot="0">
            <a:off x="2667774" y="4106550"/>
            <a:ext cx="1455900" cy="828750"/>
          </a:xfrm>
          <a:custGeom>
            <a:avLst/>
            <a:gdLst/>
            <a:ahLst/>
            <a:cxnLst/>
            <a:rect r="r" b="b" t="t" l="l"/>
            <a:pathLst>
              <a:path h="828750" w="1455900">
                <a:moveTo>
                  <a:pt x="1455900" y="0"/>
                </a:moveTo>
                <a:lnTo>
                  <a:pt x="0" y="0"/>
                </a:lnTo>
                <a:lnTo>
                  <a:pt x="0" y="828750"/>
                </a:lnTo>
                <a:lnTo>
                  <a:pt x="1455900" y="828750"/>
                </a:lnTo>
                <a:lnTo>
                  <a:pt x="145590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5400000">
            <a:off x="1946300" y="5463326"/>
            <a:ext cx="1455900" cy="828750"/>
          </a:xfrm>
          <a:custGeom>
            <a:avLst/>
            <a:gdLst/>
            <a:ahLst/>
            <a:cxnLst/>
            <a:rect r="r" b="b" t="t" l="l"/>
            <a:pathLst>
              <a:path h="828750" w="1455900">
                <a:moveTo>
                  <a:pt x="0" y="0"/>
                </a:moveTo>
                <a:lnTo>
                  <a:pt x="1455900" y="0"/>
                </a:lnTo>
                <a:lnTo>
                  <a:pt x="1455900" y="828750"/>
                </a:lnTo>
                <a:lnTo>
                  <a:pt x="0" y="8287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8638650" y="359100"/>
            <a:ext cx="1010700" cy="428300"/>
          </a:xfrm>
          <a:custGeom>
            <a:avLst/>
            <a:gdLst/>
            <a:ahLst/>
            <a:cxnLst/>
            <a:rect r="r" b="b" t="t" l="l"/>
            <a:pathLst>
              <a:path h="428300" w="1010700">
                <a:moveTo>
                  <a:pt x="0" y="0"/>
                </a:moveTo>
                <a:lnTo>
                  <a:pt x="1010700" y="0"/>
                </a:lnTo>
                <a:lnTo>
                  <a:pt x="1010700" y="428300"/>
                </a:lnTo>
                <a:lnTo>
                  <a:pt x="0" y="4283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4" t="0" r="-4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348335" y="8029280"/>
            <a:ext cx="2517840" cy="2458041"/>
          </a:xfrm>
          <a:custGeom>
            <a:avLst/>
            <a:gdLst/>
            <a:ahLst/>
            <a:cxnLst/>
            <a:rect r="r" b="b" t="t" l="l"/>
            <a:pathLst>
              <a:path h="2458041" w="2517840">
                <a:moveTo>
                  <a:pt x="0" y="0"/>
                </a:moveTo>
                <a:lnTo>
                  <a:pt x="2517840" y="0"/>
                </a:lnTo>
                <a:lnTo>
                  <a:pt x="2517840" y="2458040"/>
                </a:lnTo>
                <a:lnTo>
                  <a:pt x="0" y="245804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4846625" y="0"/>
            <a:ext cx="3441375" cy="3482921"/>
          </a:xfrm>
          <a:custGeom>
            <a:avLst/>
            <a:gdLst/>
            <a:ahLst/>
            <a:cxnLst/>
            <a:rect r="r" b="b" t="t" l="l"/>
            <a:pathLst>
              <a:path h="3482921" w="3441375">
                <a:moveTo>
                  <a:pt x="0" y="0"/>
                </a:moveTo>
                <a:lnTo>
                  <a:pt x="3441375" y="0"/>
                </a:lnTo>
                <a:lnTo>
                  <a:pt x="3441375" y="3482921"/>
                </a:lnTo>
                <a:lnTo>
                  <a:pt x="0" y="348292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6256317" y="8846210"/>
            <a:ext cx="2031883" cy="1440790"/>
          </a:xfrm>
          <a:custGeom>
            <a:avLst/>
            <a:gdLst/>
            <a:ahLst/>
            <a:cxnLst/>
            <a:rect r="r" b="b" t="t" l="l"/>
            <a:pathLst>
              <a:path h="1440790" w="2031883">
                <a:moveTo>
                  <a:pt x="0" y="0"/>
                </a:moveTo>
                <a:lnTo>
                  <a:pt x="2031883" y="0"/>
                </a:lnTo>
                <a:lnTo>
                  <a:pt x="2031883" y="1440790"/>
                </a:lnTo>
                <a:lnTo>
                  <a:pt x="0" y="144079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985774" y="-953362"/>
            <a:ext cx="4865751" cy="8229600"/>
          </a:xfrm>
          <a:custGeom>
            <a:avLst/>
            <a:gdLst/>
            <a:ahLst/>
            <a:cxnLst/>
            <a:rect r="r" b="b" t="t" l="l"/>
            <a:pathLst>
              <a:path h="8229600" w="4865751">
                <a:moveTo>
                  <a:pt x="0" y="0"/>
                </a:moveTo>
                <a:lnTo>
                  <a:pt x="4865751" y="0"/>
                </a:lnTo>
                <a:lnTo>
                  <a:pt x="486575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103499" y="2547076"/>
            <a:ext cx="18105150" cy="1219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>
                <a:solidFill>
                  <a:srgbClr val="000000"/>
                </a:solidFill>
                <a:latin typeface="Caveat Bold"/>
              </a:rPr>
              <a:t>Tanda Baca Coffe &amp; Library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94263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D9FFE3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759899" y="3020200"/>
            <a:ext cx="6949650" cy="1015754"/>
            <a:chOff x="0" y="0"/>
            <a:chExt cx="9266200" cy="135433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12700" y="10904"/>
              <a:ext cx="9240774" cy="1332479"/>
            </a:xfrm>
            <a:custGeom>
              <a:avLst/>
              <a:gdLst/>
              <a:ahLst/>
              <a:cxnLst/>
              <a:rect r="r" b="b" t="t" l="l"/>
              <a:pathLst>
                <a:path h="1332479" w="9240774">
                  <a:moveTo>
                    <a:pt x="0" y="0"/>
                  </a:moveTo>
                  <a:lnTo>
                    <a:pt x="9240774" y="0"/>
                  </a:lnTo>
                  <a:lnTo>
                    <a:pt x="9240774" y="1332479"/>
                  </a:lnTo>
                  <a:lnTo>
                    <a:pt x="0" y="1332479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9266174" cy="1354287"/>
            </a:xfrm>
            <a:custGeom>
              <a:avLst/>
              <a:gdLst/>
              <a:ahLst/>
              <a:cxnLst/>
              <a:rect r="r" b="b" t="t" l="l"/>
              <a:pathLst>
                <a:path h="1354287" w="9266174">
                  <a:moveTo>
                    <a:pt x="12700" y="0"/>
                  </a:moveTo>
                  <a:lnTo>
                    <a:pt x="9253474" y="0"/>
                  </a:lnTo>
                  <a:cubicBezTo>
                    <a:pt x="9260459" y="0"/>
                    <a:pt x="9266174" y="4907"/>
                    <a:pt x="9266174" y="10904"/>
                  </a:cubicBezTo>
                  <a:lnTo>
                    <a:pt x="9266174" y="1343383"/>
                  </a:lnTo>
                  <a:cubicBezTo>
                    <a:pt x="9266174" y="1349380"/>
                    <a:pt x="9260459" y="1354287"/>
                    <a:pt x="9253474" y="1354287"/>
                  </a:cubicBezTo>
                  <a:lnTo>
                    <a:pt x="12700" y="1354287"/>
                  </a:lnTo>
                  <a:cubicBezTo>
                    <a:pt x="5715" y="1354287"/>
                    <a:pt x="0" y="1349380"/>
                    <a:pt x="0" y="1343383"/>
                  </a:cubicBezTo>
                  <a:lnTo>
                    <a:pt x="0" y="10904"/>
                  </a:lnTo>
                  <a:cubicBezTo>
                    <a:pt x="0" y="4907"/>
                    <a:pt x="5715" y="0"/>
                    <a:pt x="12700" y="0"/>
                  </a:cubicBezTo>
                  <a:moveTo>
                    <a:pt x="12700" y="21808"/>
                  </a:moveTo>
                  <a:lnTo>
                    <a:pt x="12700" y="10904"/>
                  </a:lnTo>
                  <a:lnTo>
                    <a:pt x="25400" y="10904"/>
                  </a:lnTo>
                  <a:lnTo>
                    <a:pt x="25400" y="1343383"/>
                  </a:lnTo>
                  <a:lnTo>
                    <a:pt x="12700" y="1343383"/>
                  </a:lnTo>
                  <a:lnTo>
                    <a:pt x="12700" y="1332479"/>
                  </a:lnTo>
                  <a:lnTo>
                    <a:pt x="9253474" y="1332479"/>
                  </a:lnTo>
                  <a:lnTo>
                    <a:pt x="9253474" y="1343383"/>
                  </a:lnTo>
                  <a:lnTo>
                    <a:pt x="9240774" y="1343383"/>
                  </a:lnTo>
                  <a:lnTo>
                    <a:pt x="9240774" y="10904"/>
                  </a:lnTo>
                  <a:lnTo>
                    <a:pt x="9253474" y="10904"/>
                  </a:lnTo>
                  <a:lnTo>
                    <a:pt x="9253474" y="21808"/>
                  </a:lnTo>
                  <a:lnTo>
                    <a:pt x="12700" y="21808"/>
                  </a:lnTo>
                  <a:close/>
                </a:path>
              </a:pathLst>
            </a:custGeom>
            <a:solidFill>
              <a:srgbClr val="595959"/>
            </a:solidFill>
          </p:spPr>
        </p:sp>
      </p:grpSp>
      <p:sp>
        <p:nvSpPr>
          <p:cNvPr name="TextBox 7" id="7"/>
          <p:cNvSpPr txBox="true"/>
          <p:nvPr/>
        </p:nvSpPr>
        <p:spPr>
          <a:xfrm rot="0">
            <a:off x="1787412" y="2496879"/>
            <a:ext cx="1400835" cy="438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000000"/>
                </a:solidFill>
                <a:latin typeface="Roboto Bold"/>
              </a:rPr>
              <a:t>Likes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759899" y="4203250"/>
            <a:ext cx="6949650" cy="987875"/>
            <a:chOff x="0" y="0"/>
            <a:chExt cx="9266200" cy="131716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12700" y="10605"/>
              <a:ext cx="9240774" cy="1295907"/>
            </a:xfrm>
            <a:custGeom>
              <a:avLst/>
              <a:gdLst/>
              <a:ahLst/>
              <a:cxnLst/>
              <a:rect r="r" b="b" t="t" l="l"/>
              <a:pathLst>
                <a:path h="1295907" w="9240774">
                  <a:moveTo>
                    <a:pt x="0" y="0"/>
                  </a:moveTo>
                  <a:lnTo>
                    <a:pt x="9240774" y="0"/>
                  </a:lnTo>
                  <a:lnTo>
                    <a:pt x="9240774" y="1295907"/>
                  </a:lnTo>
                  <a:lnTo>
                    <a:pt x="0" y="129590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9266174" cy="1317117"/>
            </a:xfrm>
            <a:custGeom>
              <a:avLst/>
              <a:gdLst/>
              <a:ahLst/>
              <a:cxnLst/>
              <a:rect r="r" b="b" t="t" l="l"/>
              <a:pathLst>
                <a:path h="1317117" w="9266174">
                  <a:moveTo>
                    <a:pt x="12700" y="0"/>
                  </a:moveTo>
                  <a:lnTo>
                    <a:pt x="9253474" y="0"/>
                  </a:lnTo>
                  <a:cubicBezTo>
                    <a:pt x="9260459" y="0"/>
                    <a:pt x="9266174" y="4772"/>
                    <a:pt x="9266174" y="10605"/>
                  </a:cubicBezTo>
                  <a:lnTo>
                    <a:pt x="9266174" y="1306512"/>
                  </a:lnTo>
                  <a:cubicBezTo>
                    <a:pt x="9266174" y="1312344"/>
                    <a:pt x="9260459" y="1317117"/>
                    <a:pt x="9253474" y="1317117"/>
                  </a:cubicBezTo>
                  <a:lnTo>
                    <a:pt x="12700" y="1317117"/>
                  </a:lnTo>
                  <a:cubicBezTo>
                    <a:pt x="5715" y="1317117"/>
                    <a:pt x="0" y="1312344"/>
                    <a:pt x="0" y="1306512"/>
                  </a:cubicBezTo>
                  <a:lnTo>
                    <a:pt x="0" y="10605"/>
                  </a:lnTo>
                  <a:cubicBezTo>
                    <a:pt x="0" y="4772"/>
                    <a:pt x="5715" y="0"/>
                    <a:pt x="12700" y="0"/>
                  </a:cubicBezTo>
                  <a:moveTo>
                    <a:pt x="12700" y="21210"/>
                  </a:moveTo>
                  <a:lnTo>
                    <a:pt x="12700" y="10605"/>
                  </a:lnTo>
                  <a:lnTo>
                    <a:pt x="25400" y="10605"/>
                  </a:lnTo>
                  <a:lnTo>
                    <a:pt x="25400" y="1306512"/>
                  </a:lnTo>
                  <a:lnTo>
                    <a:pt x="12700" y="1306512"/>
                  </a:lnTo>
                  <a:lnTo>
                    <a:pt x="12700" y="1295907"/>
                  </a:lnTo>
                  <a:lnTo>
                    <a:pt x="9253474" y="1295907"/>
                  </a:lnTo>
                  <a:lnTo>
                    <a:pt x="9253474" y="1306512"/>
                  </a:lnTo>
                  <a:lnTo>
                    <a:pt x="9240774" y="1306512"/>
                  </a:lnTo>
                  <a:lnTo>
                    <a:pt x="9240774" y="10605"/>
                  </a:lnTo>
                  <a:lnTo>
                    <a:pt x="9253474" y="10605"/>
                  </a:lnTo>
                  <a:lnTo>
                    <a:pt x="9253474" y="21210"/>
                  </a:lnTo>
                  <a:lnTo>
                    <a:pt x="12700" y="21210"/>
                  </a:lnTo>
                  <a:close/>
                </a:path>
              </a:pathLst>
            </a:custGeom>
            <a:solidFill>
              <a:srgbClr val="595959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759899" y="5388910"/>
            <a:ext cx="6949650" cy="940250"/>
            <a:chOff x="0" y="0"/>
            <a:chExt cx="9266200" cy="1253667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12700" y="10094"/>
              <a:ext cx="9240774" cy="1233432"/>
            </a:xfrm>
            <a:custGeom>
              <a:avLst/>
              <a:gdLst/>
              <a:ahLst/>
              <a:cxnLst/>
              <a:rect r="r" b="b" t="t" l="l"/>
              <a:pathLst>
                <a:path h="1233432" w="9240774">
                  <a:moveTo>
                    <a:pt x="0" y="0"/>
                  </a:moveTo>
                  <a:lnTo>
                    <a:pt x="9240774" y="0"/>
                  </a:lnTo>
                  <a:lnTo>
                    <a:pt x="9240774" y="1233431"/>
                  </a:lnTo>
                  <a:lnTo>
                    <a:pt x="0" y="123343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9266174" cy="1253619"/>
            </a:xfrm>
            <a:custGeom>
              <a:avLst/>
              <a:gdLst/>
              <a:ahLst/>
              <a:cxnLst/>
              <a:rect r="r" b="b" t="t" l="l"/>
              <a:pathLst>
                <a:path h="1253619" w="9266174">
                  <a:moveTo>
                    <a:pt x="12700" y="0"/>
                  </a:moveTo>
                  <a:lnTo>
                    <a:pt x="9253474" y="0"/>
                  </a:lnTo>
                  <a:cubicBezTo>
                    <a:pt x="9260459" y="0"/>
                    <a:pt x="9266174" y="4542"/>
                    <a:pt x="9266174" y="10094"/>
                  </a:cubicBezTo>
                  <a:lnTo>
                    <a:pt x="9266174" y="1243525"/>
                  </a:lnTo>
                  <a:cubicBezTo>
                    <a:pt x="9266174" y="1249077"/>
                    <a:pt x="9260459" y="1253619"/>
                    <a:pt x="9253474" y="1253619"/>
                  </a:cubicBezTo>
                  <a:lnTo>
                    <a:pt x="12700" y="1253619"/>
                  </a:lnTo>
                  <a:cubicBezTo>
                    <a:pt x="5715" y="1253619"/>
                    <a:pt x="0" y="1249077"/>
                    <a:pt x="0" y="1243525"/>
                  </a:cubicBezTo>
                  <a:lnTo>
                    <a:pt x="0" y="10094"/>
                  </a:lnTo>
                  <a:cubicBezTo>
                    <a:pt x="0" y="4542"/>
                    <a:pt x="5715" y="0"/>
                    <a:pt x="12700" y="0"/>
                  </a:cubicBezTo>
                  <a:moveTo>
                    <a:pt x="12700" y="20187"/>
                  </a:moveTo>
                  <a:lnTo>
                    <a:pt x="12700" y="10094"/>
                  </a:lnTo>
                  <a:lnTo>
                    <a:pt x="25400" y="10094"/>
                  </a:lnTo>
                  <a:lnTo>
                    <a:pt x="25400" y="1243525"/>
                  </a:lnTo>
                  <a:lnTo>
                    <a:pt x="12700" y="1243525"/>
                  </a:lnTo>
                  <a:lnTo>
                    <a:pt x="12700" y="1233432"/>
                  </a:lnTo>
                  <a:lnTo>
                    <a:pt x="9253474" y="1233432"/>
                  </a:lnTo>
                  <a:lnTo>
                    <a:pt x="9253474" y="1243525"/>
                  </a:lnTo>
                  <a:lnTo>
                    <a:pt x="9240774" y="1243525"/>
                  </a:lnTo>
                  <a:lnTo>
                    <a:pt x="9240774" y="10094"/>
                  </a:lnTo>
                  <a:lnTo>
                    <a:pt x="9253474" y="10094"/>
                  </a:lnTo>
                  <a:lnTo>
                    <a:pt x="9253474" y="20187"/>
                  </a:lnTo>
                  <a:lnTo>
                    <a:pt x="12700" y="20187"/>
                  </a:lnTo>
                  <a:close/>
                </a:path>
              </a:pathLst>
            </a:custGeom>
            <a:solidFill>
              <a:srgbClr val="595959"/>
            </a:solid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1814925" y="5695950"/>
            <a:ext cx="6922137" cy="361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2499">
                <a:solidFill>
                  <a:srgbClr val="000000"/>
                </a:solidFill>
                <a:latin typeface="Cardo"/>
              </a:rPr>
              <a:t>Dapat menampilkan promo.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9218625" y="3020200"/>
            <a:ext cx="6848700" cy="1054537"/>
            <a:chOff x="0" y="0"/>
            <a:chExt cx="9131600" cy="1406049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12516" y="11320"/>
              <a:ext cx="9106543" cy="1383355"/>
            </a:xfrm>
            <a:custGeom>
              <a:avLst/>
              <a:gdLst/>
              <a:ahLst/>
              <a:cxnLst/>
              <a:rect r="r" b="b" t="t" l="l"/>
              <a:pathLst>
                <a:path h="1383355" w="9106543">
                  <a:moveTo>
                    <a:pt x="0" y="0"/>
                  </a:moveTo>
                  <a:lnTo>
                    <a:pt x="9106543" y="0"/>
                  </a:lnTo>
                  <a:lnTo>
                    <a:pt x="9106543" y="1383355"/>
                  </a:lnTo>
                  <a:lnTo>
                    <a:pt x="0" y="1383355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9131574" cy="1405995"/>
            </a:xfrm>
            <a:custGeom>
              <a:avLst/>
              <a:gdLst/>
              <a:ahLst/>
              <a:cxnLst/>
              <a:rect r="r" b="b" t="t" l="l"/>
              <a:pathLst>
                <a:path h="1405995" w="9131574">
                  <a:moveTo>
                    <a:pt x="12516" y="0"/>
                  </a:moveTo>
                  <a:lnTo>
                    <a:pt x="9119059" y="0"/>
                  </a:lnTo>
                  <a:cubicBezTo>
                    <a:pt x="9125942" y="0"/>
                    <a:pt x="9131574" y="5094"/>
                    <a:pt x="9131574" y="11320"/>
                  </a:cubicBezTo>
                  <a:lnTo>
                    <a:pt x="9131574" y="1394675"/>
                  </a:lnTo>
                  <a:cubicBezTo>
                    <a:pt x="9131574" y="1400901"/>
                    <a:pt x="9125942" y="1405995"/>
                    <a:pt x="9119059" y="1405995"/>
                  </a:cubicBezTo>
                  <a:lnTo>
                    <a:pt x="12516" y="1405995"/>
                  </a:lnTo>
                  <a:cubicBezTo>
                    <a:pt x="5632" y="1405995"/>
                    <a:pt x="0" y="1400901"/>
                    <a:pt x="0" y="1394675"/>
                  </a:cubicBezTo>
                  <a:lnTo>
                    <a:pt x="0" y="11320"/>
                  </a:lnTo>
                  <a:cubicBezTo>
                    <a:pt x="0" y="5094"/>
                    <a:pt x="5632" y="0"/>
                    <a:pt x="12516" y="0"/>
                  </a:cubicBezTo>
                  <a:moveTo>
                    <a:pt x="12516" y="22641"/>
                  </a:moveTo>
                  <a:lnTo>
                    <a:pt x="12516" y="11320"/>
                  </a:lnTo>
                  <a:lnTo>
                    <a:pt x="25031" y="11320"/>
                  </a:lnTo>
                  <a:lnTo>
                    <a:pt x="25031" y="1394675"/>
                  </a:lnTo>
                  <a:lnTo>
                    <a:pt x="12516" y="1394675"/>
                  </a:lnTo>
                  <a:lnTo>
                    <a:pt x="12516" y="1383355"/>
                  </a:lnTo>
                  <a:lnTo>
                    <a:pt x="9119059" y="1383355"/>
                  </a:lnTo>
                  <a:lnTo>
                    <a:pt x="9119059" y="1394675"/>
                  </a:lnTo>
                  <a:lnTo>
                    <a:pt x="9106543" y="1394675"/>
                  </a:lnTo>
                  <a:lnTo>
                    <a:pt x="9106543" y="11320"/>
                  </a:lnTo>
                  <a:lnTo>
                    <a:pt x="9119059" y="11320"/>
                  </a:lnTo>
                  <a:lnTo>
                    <a:pt x="9119059" y="22641"/>
                  </a:lnTo>
                  <a:lnTo>
                    <a:pt x="12516" y="22641"/>
                  </a:lnTo>
                  <a:close/>
                </a:path>
              </a:pathLst>
            </a:custGeom>
            <a:solidFill>
              <a:srgbClr val="595959"/>
            </a:solidFill>
          </p:spPr>
        </p:sp>
      </p:grpSp>
      <p:sp>
        <p:nvSpPr>
          <p:cNvPr name="TextBox 18" id="18"/>
          <p:cNvSpPr txBox="true"/>
          <p:nvPr/>
        </p:nvSpPr>
        <p:spPr>
          <a:xfrm rot="0">
            <a:off x="9144000" y="3207189"/>
            <a:ext cx="6949650" cy="733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2499">
                <a:solidFill>
                  <a:srgbClr val="000000"/>
                </a:solidFill>
                <a:latin typeface="Cardo"/>
              </a:rPr>
              <a:t>Membuatkan deskripsi dari Tanda Baca Coffee sang klien semenarik mungkin.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218625" y="2558004"/>
            <a:ext cx="6747750" cy="438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000000"/>
                </a:solidFill>
                <a:latin typeface="Roboto Bold"/>
              </a:rPr>
              <a:t>Goals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9218625" y="4205860"/>
            <a:ext cx="6848700" cy="937640"/>
            <a:chOff x="0" y="0"/>
            <a:chExt cx="9131600" cy="1250187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12516" y="10066"/>
              <a:ext cx="9106543" cy="1230008"/>
            </a:xfrm>
            <a:custGeom>
              <a:avLst/>
              <a:gdLst/>
              <a:ahLst/>
              <a:cxnLst/>
              <a:rect r="r" b="b" t="t" l="l"/>
              <a:pathLst>
                <a:path h="1230008" w="9106543">
                  <a:moveTo>
                    <a:pt x="0" y="0"/>
                  </a:moveTo>
                  <a:lnTo>
                    <a:pt x="9106543" y="0"/>
                  </a:lnTo>
                  <a:lnTo>
                    <a:pt x="9106543" y="1230008"/>
                  </a:lnTo>
                  <a:lnTo>
                    <a:pt x="0" y="1230008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9131574" cy="1250139"/>
            </a:xfrm>
            <a:custGeom>
              <a:avLst/>
              <a:gdLst/>
              <a:ahLst/>
              <a:cxnLst/>
              <a:rect r="r" b="b" t="t" l="l"/>
              <a:pathLst>
                <a:path h="1250139" w="9131574">
                  <a:moveTo>
                    <a:pt x="12516" y="0"/>
                  </a:moveTo>
                  <a:lnTo>
                    <a:pt x="9119059" y="0"/>
                  </a:lnTo>
                  <a:cubicBezTo>
                    <a:pt x="9125942" y="0"/>
                    <a:pt x="9131574" y="4529"/>
                    <a:pt x="9131574" y="10066"/>
                  </a:cubicBezTo>
                  <a:lnTo>
                    <a:pt x="9131574" y="1240074"/>
                  </a:lnTo>
                  <a:cubicBezTo>
                    <a:pt x="9131574" y="1245610"/>
                    <a:pt x="9125942" y="1250139"/>
                    <a:pt x="9119059" y="1250139"/>
                  </a:cubicBezTo>
                  <a:lnTo>
                    <a:pt x="12516" y="1250139"/>
                  </a:lnTo>
                  <a:cubicBezTo>
                    <a:pt x="5632" y="1250139"/>
                    <a:pt x="0" y="1245610"/>
                    <a:pt x="0" y="1240074"/>
                  </a:cubicBezTo>
                  <a:lnTo>
                    <a:pt x="0" y="10066"/>
                  </a:lnTo>
                  <a:cubicBezTo>
                    <a:pt x="0" y="4529"/>
                    <a:pt x="5632" y="0"/>
                    <a:pt x="12516" y="0"/>
                  </a:cubicBezTo>
                  <a:moveTo>
                    <a:pt x="12516" y="20131"/>
                  </a:moveTo>
                  <a:lnTo>
                    <a:pt x="12516" y="10066"/>
                  </a:lnTo>
                  <a:lnTo>
                    <a:pt x="25031" y="10066"/>
                  </a:lnTo>
                  <a:lnTo>
                    <a:pt x="25031" y="1240074"/>
                  </a:lnTo>
                  <a:lnTo>
                    <a:pt x="12516" y="1240074"/>
                  </a:lnTo>
                  <a:lnTo>
                    <a:pt x="12516" y="1230008"/>
                  </a:lnTo>
                  <a:lnTo>
                    <a:pt x="9119059" y="1230008"/>
                  </a:lnTo>
                  <a:lnTo>
                    <a:pt x="9119059" y="1240074"/>
                  </a:lnTo>
                  <a:lnTo>
                    <a:pt x="9106543" y="1240074"/>
                  </a:lnTo>
                  <a:lnTo>
                    <a:pt x="9106543" y="10066"/>
                  </a:lnTo>
                  <a:lnTo>
                    <a:pt x="9119059" y="10066"/>
                  </a:lnTo>
                  <a:lnTo>
                    <a:pt x="9119059" y="20131"/>
                  </a:lnTo>
                  <a:lnTo>
                    <a:pt x="12516" y="20131"/>
                  </a:lnTo>
                  <a:close/>
                </a:path>
              </a:pathLst>
            </a:custGeom>
            <a:solidFill>
              <a:srgbClr val="595959"/>
            </a:solidFill>
          </p:spPr>
        </p:sp>
      </p:grpSp>
      <p:grpSp>
        <p:nvGrpSpPr>
          <p:cNvPr name="Group 23" id="23"/>
          <p:cNvGrpSpPr/>
          <p:nvPr/>
        </p:nvGrpSpPr>
        <p:grpSpPr>
          <a:xfrm rot="0">
            <a:off x="9218625" y="5386960"/>
            <a:ext cx="6848700" cy="942200"/>
            <a:chOff x="0" y="0"/>
            <a:chExt cx="9131600" cy="1256267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12516" y="10114"/>
              <a:ext cx="9106543" cy="1235990"/>
            </a:xfrm>
            <a:custGeom>
              <a:avLst/>
              <a:gdLst/>
              <a:ahLst/>
              <a:cxnLst/>
              <a:rect r="r" b="b" t="t" l="l"/>
              <a:pathLst>
                <a:path h="1235990" w="9106543">
                  <a:moveTo>
                    <a:pt x="0" y="0"/>
                  </a:moveTo>
                  <a:lnTo>
                    <a:pt x="9106543" y="0"/>
                  </a:lnTo>
                  <a:lnTo>
                    <a:pt x="9106543" y="1235990"/>
                  </a:lnTo>
                  <a:lnTo>
                    <a:pt x="0" y="123599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9131574" cy="1256219"/>
            </a:xfrm>
            <a:custGeom>
              <a:avLst/>
              <a:gdLst/>
              <a:ahLst/>
              <a:cxnLst/>
              <a:rect r="r" b="b" t="t" l="l"/>
              <a:pathLst>
                <a:path h="1256219" w="9131574">
                  <a:moveTo>
                    <a:pt x="12516" y="0"/>
                  </a:moveTo>
                  <a:lnTo>
                    <a:pt x="9119059" y="0"/>
                  </a:lnTo>
                  <a:cubicBezTo>
                    <a:pt x="9125942" y="0"/>
                    <a:pt x="9131574" y="4552"/>
                    <a:pt x="9131574" y="10114"/>
                  </a:cubicBezTo>
                  <a:lnTo>
                    <a:pt x="9131574" y="1246104"/>
                  </a:lnTo>
                  <a:cubicBezTo>
                    <a:pt x="9131574" y="1251667"/>
                    <a:pt x="9125942" y="1256219"/>
                    <a:pt x="9119059" y="1256219"/>
                  </a:cubicBezTo>
                  <a:lnTo>
                    <a:pt x="12516" y="1256219"/>
                  </a:lnTo>
                  <a:cubicBezTo>
                    <a:pt x="5632" y="1256219"/>
                    <a:pt x="0" y="1251667"/>
                    <a:pt x="0" y="1246104"/>
                  </a:cubicBezTo>
                  <a:lnTo>
                    <a:pt x="0" y="10114"/>
                  </a:lnTo>
                  <a:cubicBezTo>
                    <a:pt x="0" y="4552"/>
                    <a:pt x="5632" y="0"/>
                    <a:pt x="12516" y="0"/>
                  </a:cubicBezTo>
                  <a:moveTo>
                    <a:pt x="12516" y="20229"/>
                  </a:moveTo>
                  <a:lnTo>
                    <a:pt x="12516" y="10114"/>
                  </a:lnTo>
                  <a:lnTo>
                    <a:pt x="25031" y="10114"/>
                  </a:lnTo>
                  <a:lnTo>
                    <a:pt x="25031" y="1246104"/>
                  </a:lnTo>
                  <a:lnTo>
                    <a:pt x="12516" y="1246104"/>
                  </a:lnTo>
                  <a:lnTo>
                    <a:pt x="12516" y="1235990"/>
                  </a:lnTo>
                  <a:lnTo>
                    <a:pt x="9119059" y="1235990"/>
                  </a:lnTo>
                  <a:lnTo>
                    <a:pt x="9119059" y="1246104"/>
                  </a:lnTo>
                  <a:lnTo>
                    <a:pt x="9106543" y="1246104"/>
                  </a:lnTo>
                  <a:lnTo>
                    <a:pt x="9106543" y="10114"/>
                  </a:lnTo>
                  <a:lnTo>
                    <a:pt x="9119059" y="10114"/>
                  </a:lnTo>
                  <a:lnTo>
                    <a:pt x="9119059" y="20229"/>
                  </a:lnTo>
                  <a:lnTo>
                    <a:pt x="12516" y="20229"/>
                  </a:lnTo>
                  <a:close/>
                </a:path>
              </a:pathLst>
            </a:custGeom>
            <a:solidFill>
              <a:srgbClr val="595959"/>
            </a:solidFill>
          </p:spPr>
        </p:sp>
      </p:grpSp>
      <p:sp>
        <p:nvSpPr>
          <p:cNvPr name="TextBox 26" id="26"/>
          <p:cNvSpPr txBox="true"/>
          <p:nvPr/>
        </p:nvSpPr>
        <p:spPr>
          <a:xfrm rot="0">
            <a:off x="9144000" y="4321273"/>
            <a:ext cx="6923325" cy="762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2500">
                <a:solidFill>
                  <a:srgbClr val="000000"/>
                </a:solidFill>
                <a:latin typeface="Cardo"/>
              </a:rPr>
              <a:t>Menampilkan literasi tentang logo Tanda Baca Coffee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9218625" y="5524500"/>
            <a:ext cx="6949650" cy="733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2499">
                <a:solidFill>
                  <a:srgbClr val="000000"/>
                </a:solidFill>
                <a:latin typeface="Cardo"/>
              </a:rPr>
              <a:t>Menampilkan macam-macam menu yang ada disana</a:t>
            </a:r>
          </a:p>
        </p:txBody>
      </p:sp>
      <p:sp>
        <p:nvSpPr>
          <p:cNvPr name="Freeform 28" id="28"/>
          <p:cNvSpPr/>
          <p:nvPr/>
        </p:nvSpPr>
        <p:spPr>
          <a:xfrm flipH="false" flipV="false" rot="0">
            <a:off x="14685817" y="165416"/>
            <a:ext cx="3765362" cy="4194350"/>
          </a:xfrm>
          <a:custGeom>
            <a:avLst/>
            <a:gdLst/>
            <a:ahLst/>
            <a:cxnLst/>
            <a:rect r="r" b="b" t="t" l="l"/>
            <a:pathLst>
              <a:path h="4194350" w="3765362">
                <a:moveTo>
                  <a:pt x="0" y="0"/>
                </a:moveTo>
                <a:lnTo>
                  <a:pt x="3765362" y="0"/>
                </a:lnTo>
                <a:lnTo>
                  <a:pt x="3765362" y="4194350"/>
                </a:lnTo>
                <a:lnTo>
                  <a:pt x="0" y="41943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4429" t="0" r="-57798" b="-22100"/>
            </a:stretch>
          </a:blipFill>
        </p:spPr>
      </p:sp>
      <p:sp>
        <p:nvSpPr>
          <p:cNvPr name="TextBox 29" id="29"/>
          <p:cNvSpPr txBox="true"/>
          <p:nvPr/>
        </p:nvSpPr>
        <p:spPr>
          <a:xfrm rot="0">
            <a:off x="1915875" y="1094950"/>
            <a:ext cx="10465746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5000">
                <a:solidFill>
                  <a:srgbClr val="000000"/>
                </a:solidFill>
                <a:latin typeface="Caveat Bold"/>
              </a:rPr>
              <a:t>Empathise: Tanda Baca Coffe &amp; Library Profile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814925" y="3250052"/>
            <a:ext cx="6894624" cy="504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Cardo"/>
              </a:rPr>
              <a:t>Mendeskripsikan “Tanda Baca Coffee”.</a:t>
            </a:r>
          </a:p>
        </p:txBody>
      </p:sp>
      <p:grpSp>
        <p:nvGrpSpPr>
          <p:cNvPr name="Group 31" id="31"/>
          <p:cNvGrpSpPr/>
          <p:nvPr/>
        </p:nvGrpSpPr>
        <p:grpSpPr>
          <a:xfrm rot="0">
            <a:off x="1759899" y="6500610"/>
            <a:ext cx="6949650" cy="940250"/>
            <a:chOff x="0" y="0"/>
            <a:chExt cx="9266200" cy="1253667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12700" y="10094"/>
              <a:ext cx="9240774" cy="1233432"/>
            </a:xfrm>
            <a:custGeom>
              <a:avLst/>
              <a:gdLst/>
              <a:ahLst/>
              <a:cxnLst/>
              <a:rect r="r" b="b" t="t" l="l"/>
              <a:pathLst>
                <a:path h="1233432" w="9240774">
                  <a:moveTo>
                    <a:pt x="0" y="0"/>
                  </a:moveTo>
                  <a:lnTo>
                    <a:pt x="9240774" y="0"/>
                  </a:lnTo>
                  <a:lnTo>
                    <a:pt x="9240774" y="1233431"/>
                  </a:lnTo>
                  <a:lnTo>
                    <a:pt x="0" y="123343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9266174" cy="1253619"/>
            </a:xfrm>
            <a:custGeom>
              <a:avLst/>
              <a:gdLst/>
              <a:ahLst/>
              <a:cxnLst/>
              <a:rect r="r" b="b" t="t" l="l"/>
              <a:pathLst>
                <a:path h="1253619" w="9266174">
                  <a:moveTo>
                    <a:pt x="12700" y="0"/>
                  </a:moveTo>
                  <a:lnTo>
                    <a:pt x="9253474" y="0"/>
                  </a:lnTo>
                  <a:cubicBezTo>
                    <a:pt x="9260459" y="0"/>
                    <a:pt x="9266174" y="4542"/>
                    <a:pt x="9266174" y="10094"/>
                  </a:cubicBezTo>
                  <a:lnTo>
                    <a:pt x="9266174" y="1243525"/>
                  </a:lnTo>
                  <a:cubicBezTo>
                    <a:pt x="9266174" y="1249077"/>
                    <a:pt x="9260459" y="1253619"/>
                    <a:pt x="9253474" y="1253619"/>
                  </a:cubicBezTo>
                  <a:lnTo>
                    <a:pt x="12700" y="1253619"/>
                  </a:lnTo>
                  <a:cubicBezTo>
                    <a:pt x="5715" y="1253619"/>
                    <a:pt x="0" y="1249077"/>
                    <a:pt x="0" y="1243525"/>
                  </a:cubicBezTo>
                  <a:lnTo>
                    <a:pt x="0" y="10094"/>
                  </a:lnTo>
                  <a:cubicBezTo>
                    <a:pt x="0" y="4542"/>
                    <a:pt x="5715" y="0"/>
                    <a:pt x="12700" y="0"/>
                  </a:cubicBezTo>
                  <a:moveTo>
                    <a:pt x="12700" y="20187"/>
                  </a:moveTo>
                  <a:lnTo>
                    <a:pt x="12700" y="10094"/>
                  </a:lnTo>
                  <a:lnTo>
                    <a:pt x="25400" y="10094"/>
                  </a:lnTo>
                  <a:lnTo>
                    <a:pt x="25400" y="1243525"/>
                  </a:lnTo>
                  <a:lnTo>
                    <a:pt x="12700" y="1243525"/>
                  </a:lnTo>
                  <a:lnTo>
                    <a:pt x="12700" y="1233432"/>
                  </a:lnTo>
                  <a:lnTo>
                    <a:pt x="9253474" y="1233432"/>
                  </a:lnTo>
                  <a:lnTo>
                    <a:pt x="9253474" y="1243525"/>
                  </a:lnTo>
                  <a:lnTo>
                    <a:pt x="9240774" y="1243525"/>
                  </a:lnTo>
                  <a:lnTo>
                    <a:pt x="9240774" y="10094"/>
                  </a:lnTo>
                  <a:lnTo>
                    <a:pt x="9253474" y="10094"/>
                  </a:lnTo>
                  <a:lnTo>
                    <a:pt x="9253474" y="20187"/>
                  </a:lnTo>
                  <a:lnTo>
                    <a:pt x="12700" y="20187"/>
                  </a:lnTo>
                  <a:close/>
                </a:path>
              </a:pathLst>
            </a:custGeom>
            <a:solidFill>
              <a:srgbClr val="595959"/>
            </a:solidFill>
          </p:spPr>
        </p:sp>
      </p:grpSp>
      <p:grpSp>
        <p:nvGrpSpPr>
          <p:cNvPr name="Group 34" id="34"/>
          <p:cNvGrpSpPr/>
          <p:nvPr/>
        </p:nvGrpSpPr>
        <p:grpSpPr>
          <a:xfrm rot="0">
            <a:off x="1759899" y="7612310"/>
            <a:ext cx="6949650" cy="879887"/>
            <a:chOff x="0" y="0"/>
            <a:chExt cx="9266200" cy="1173183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12700" y="9446"/>
              <a:ext cx="9240774" cy="1154247"/>
            </a:xfrm>
            <a:custGeom>
              <a:avLst/>
              <a:gdLst/>
              <a:ahLst/>
              <a:cxnLst/>
              <a:rect r="r" b="b" t="t" l="l"/>
              <a:pathLst>
                <a:path h="1154247" w="9240774">
                  <a:moveTo>
                    <a:pt x="0" y="0"/>
                  </a:moveTo>
                  <a:lnTo>
                    <a:pt x="9240774" y="0"/>
                  </a:lnTo>
                  <a:lnTo>
                    <a:pt x="9240774" y="1154247"/>
                  </a:lnTo>
                  <a:lnTo>
                    <a:pt x="0" y="115424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9266174" cy="1173138"/>
            </a:xfrm>
            <a:custGeom>
              <a:avLst/>
              <a:gdLst/>
              <a:ahLst/>
              <a:cxnLst/>
              <a:rect r="r" b="b" t="t" l="l"/>
              <a:pathLst>
                <a:path h="1173138" w="9266174">
                  <a:moveTo>
                    <a:pt x="12700" y="0"/>
                  </a:moveTo>
                  <a:lnTo>
                    <a:pt x="9253474" y="0"/>
                  </a:lnTo>
                  <a:cubicBezTo>
                    <a:pt x="9260459" y="0"/>
                    <a:pt x="9266174" y="4251"/>
                    <a:pt x="9266174" y="9446"/>
                  </a:cubicBezTo>
                  <a:lnTo>
                    <a:pt x="9266174" y="1163693"/>
                  </a:lnTo>
                  <a:cubicBezTo>
                    <a:pt x="9266174" y="1168888"/>
                    <a:pt x="9260459" y="1173138"/>
                    <a:pt x="9253474" y="1173138"/>
                  </a:cubicBezTo>
                  <a:lnTo>
                    <a:pt x="12700" y="1173138"/>
                  </a:lnTo>
                  <a:cubicBezTo>
                    <a:pt x="5715" y="1173138"/>
                    <a:pt x="0" y="1168888"/>
                    <a:pt x="0" y="1163693"/>
                  </a:cubicBezTo>
                  <a:lnTo>
                    <a:pt x="0" y="9446"/>
                  </a:lnTo>
                  <a:cubicBezTo>
                    <a:pt x="0" y="4251"/>
                    <a:pt x="5715" y="0"/>
                    <a:pt x="12700" y="0"/>
                  </a:cubicBezTo>
                  <a:moveTo>
                    <a:pt x="12700" y="18891"/>
                  </a:moveTo>
                  <a:lnTo>
                    <a:pt x="12700" y="9446"/>
                  </a:lnTo>
                  <a:lnTo>
                    <a:pt x="25400" y="9446"/>
                  </a:lnTo>
                  <a:lnTo>
                    <a:pt x="25400" y="1163693"/>
                  </a:lnTo>
                  <a:lnTo>
                    <a:pt x="12700" y="1163693"/>
                  </a:lnTo>
                  <a:lnTo>
                    <a:pt x="12700" y="1154247"/>
                  </a:lnTo>
                  <a:lnTo>
                    <a:pt x="9253474" y="1154247"/>
                  </a:lnTo>
                  <a:lnTo>
                    <a:pt x="9253474" y="1163693"/>
                  </a:lnTo>
                  <a:lnTo>
                    <a:pt x="9240774" y="1163693"/>
                  </a:lnTo>
                  <a:lnTo>
                    <a:pt x="9240774" y="9446"/>
                  </a:lnTo>
                  <a:lnTo>
                    <a:pt x="9253474" y="9446"/>
                  </a:lnTo>
                  <a:lnTo>
                    <a:pt x="9253474" y="18891"/>
                  </a:lnTo>
                  <a:lnTo>
                    <a:pt x="12700" y="18891"/>
                  </a:lnTo>
                  <a:close/>
                </a:path>
              </a:pathLst>
            </a:custGeom>
            <a:solidFill>
              <a:srgbClr val="595959"/>
            </a:solidFill>
          </p:spPr>
        </p:sp>
      </p:grpSp>
      <p:grpSp>
        <p:nvGrpSpPr>
          <p:cNvPr name="Group 37" id="37"/>
          <p:cNvGrpSpPr/>
          <p:nvPr/>
        </p:nvGrpSpPr>
        <p:grpSpPr>
          <a:xfrm rot="0">
            <a:off x="9218625" y="6570541"/>
            <a:ext cx="6848700" cy="1041769"/>
            <a:chOff x="0" y="0"/>
            <a:chExt cx="9131600" cy="1389025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12516" y="11183"/>
              <a:ext cx="9106543" cy="1366605"/>
            </a:xfrm>
            <a:custGeom>
              <a:avLst/>
              <a:gdLst/>
              <a:ahLst/>
              <a:cxnLst/>
              <a:rect r="r" b="b" t="t" l="l"/>
              <a:pathLst>
                <a:path h="1366605" w="9106543">
                  <a:moveTo>
                    <a:pt x="0" y="0"/>
                  </a:moveTo>
                  <a:lnTo>
                    <a:pt x="9106543" y="0"/>
                  </a:lnTo>
                  <a:lnTo>
                    <a:pt x="9106543" y="1366606"/>
                  </a:lnTo>
                  <a:lnTo>
                    <a:pt x="0" y="1366606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9131574" cy="1388972"/>
            </a:xfrm>
            <a:custGeom>
              <a:avLst/>
              <a:gdLst/>
              <a:ahLst/>
              <a:cxnLst/>
              <a:rect r="r" b="b" t="t" l="l"/>
              <a:pathLst>
                <a:path h="1388972" w="9131574">
                  <a:moveTo>
                    <a:pt x="12516" y="0"/>
                  </a:moveTo>
                  <a:lnTo>
                    <a:pt x="9119059" y="0"/>
                  </a:lnTo>
                  <a:cubicBezTo>
                    <a:pt x="9125942" y="0"/>
                    <a:pt x="9131574" y="5033"/>
                    <a:pt x="9131574" y="11183"/>
                  </a:cubicBezTo>
                  <a:lnTo>
                    <a:pt x="9131574" y="1377789"/>
                  </a:lnTo>
                  <a:cubicBezTo>
                    <a:pt x="9131574" y="1383940"/>
                    <a:pt x="9125942" y="1388972"/>
                    <a:pt x="9119059" y="1388972"/>
                  </a:cubicBezTo>
                  <a:lnTo>
                    <a:pt x="12516" y="1388972"/>
                  </a:lnTo>
                  <a:cubicBezTo>
                    <a:pt x="5632" y="1388972"/>
                    <a:pt x="0" y="1383940"/>
                    <a:pt x="0" y="1377789"/>
                  </a:cubicBezTo>
                  <a:lnTo>
                    <a:pt x="0" y="11183"/>
                  </a:lnTo>
                  <a:cubicBezTo>
                    <a:pt x="0" y="5033"/>
                    <a:pt x="5632" y="0"/>
                    <a:pt x="12516" y="0"/>
                  </a:cubicBezTo>
                  <a:moveTo>
                    <a:pt x="12516" y="22367"/>
                  </a:moveTo>
                  <a:lnTo>
                    <a:pt x="12516" y="11183"/>
                  </a:lnTo>
                  <a:lnTo>
                    <a:pt x="25031" y="11183"/>
                  </a:lnTo>
                  <a:lnTo>
                    <a:pt x="25031" y="1377789"/>
                  </a:lnTo>
                  <a:lnTo>
                    <a:pt x="12516" y="1377789"/>
                  </a:lnTo>
                  <a:lnTo>
                    <a:pt x="12516" y="1366605"/>
                  </a:lnTo>
                  <a:lnTo>
                    <a:pt x="9119059" y="1366605"/>
                  </a:lnTo>
                  <a:lnTo>
                    <a:pt x="9119059" y="1377789"/>
                  </a:lnTo>
                  <a:lnTo>
                    <a:pt x="9106543" y="1377789"/>
                  </a:lnTo>
                  <a:lnTo>
                    <a:pt x="9106543" y="11183"/>
                  </a:lnTo>
                  <a:lnTo>
                    <a:pt x="9119059" y="11183"/>
                  </a:lnTo>
                  <a:lnTo>
                    <a:pt x="9119059" y="22367"/>
                  </a:lnTo>
                  <a:lnTo>
                    <a:pt x="12516" y="22367"/>
                  </a:lnTo>
                  <a:close/>
                </a:path>
              </a:pathLst>
            </a:custGeom>
            <a:solidFill>
              <a:srgbClr val="595959"/>
            </a:solidFill>
          </p:spPr>
        </p:sp>
      </p:grpSp>
      <p:grpSp>
        <p:nvGrpSpPr>
          <p:cNvPr name="Group 40" id="40"/>
          <p:cNvGrpSpPr/>
          <p:nvPr/>
        </p:nvGrpSpPr>
        <p:grpSpPr>
          <a:xfrm rot="0">
            <a:off x="1759899" y="8724010"/>
            <a:ext cx="6949650" cy="1030794"/>
            <a:chOff x="0" y="0"/>
            <a:chExt cx="9266200" cy="1374392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12700" y="11066"/>
              <a:ext cx="9240774" cy="1352209"/>
            </a:xfrm>
            <a:custGeom>
              <a:avLst/>
              <a:gdLst/>
              <a:ahLst/>
              <a:cxnLst/>
              <a:rect r="r" b="b" t="t" l="l"/>
              <a:pathLst>
                <a:path h="1352209" w="9240774">
                  <a:moveTo>
                    <a:pt x="0" y="0"/>
                  </a:moveTo>
                  <a:lnTo>
                    <a:pt x="9240774" y="0"/>
                  </a:lnTo>
                  <a:lnTo>
                    <a:pt x="9240774" y="1352208"/>
                  </a:lnTo>
                  <a:lnTo>
                    <a:pt x="0" y="1352208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9266174" cy="1374340"/>
            </a:xfrm>
            <a:custGeom>
              <a:avLst/>
              <a:gdLst/>
              <a:ahLst/>
              <a:cxnLst/>
              <a:rect r="r" b="b" t="t" l="l"/>
              <a:pathLst>
                <a:path h="1374340" w="9266174">
                  <a:moveTo>
                    <a:pt x="12700" y="0"/>
                  </a:moveTo>
                  <a:lnTo>
                    <a:pt x="9253474" y="0"/>
                  </a:lnTo>
                  <a:cubicBezTo>
                    <a:pt x="9260459" y="0"/>
                    <a:pt x="9266174" y="4979"/>
                    <a:pt x="9266174" y="11066"/>
                  </a:cubicBezTo>
                  <a:lnTo>
                    <a:pt x="9266174" y="1363274"/>
                  </a:lnTo>
                  <a:cubicBezTo>
                    <a:pt x="9266174" y="1369360"/>
                    <a:pt x="9260459" y="1374340"/>
                    <a:pt x="9253474" y="1374340"/>
                  </a:cubicBezTo>
                  <a:lnTo>
                    <a:pt x="12700" y="1374340"/>
                  </a:lnTo>
                  <a:cubicBezTo>
                    <a:pt x="5715" y="1374340"/>
                    <a:pt x="0" y="1369360"/>
                    <a:pt x="0" y="1363274"/>
                  </a:cubicBezTo>
                  <a:lnTo>
                    <a:pt x="0" y="11066"/>
                  </a:lnTo>
                  <a:cubicBezTo>
                    <a:pt x="0" y="4979"/>
                    <a:pt x="5715" y="0"/>
                    <a:pt x="12700" y="0"/>
                  </a:cubicBezTo>
                  <a:moveTo>
                    <a:pt x="12700" y="22131"/>
                  </a:moveTo>
                  <a:lnTo>
                    <a:pt x="12700" y="11066"/>
                  </a:lnTo>
                  <a:lnTo>
                    <a:pt x="25400" y="11066"/>
                  </a:lnTo>
                  <a:lnTo>
                    <a:pt x="25400" y="1363274"/>
                  </a:lnTo>
                  <a:lnTo>
                    <a:pt x="12700" y="1363274"/>
                  </a:lnTo>
                  <a:lnTo>
                    <a:pt x="12700" y="1352209"/>
                  </a:lnTo>
                  <a:lnTo>
                    <a:pt x="9253474" y="1352209"/>
                  </a:lnTo>
                  <a:lnTo>
                    <a:pt x="9253474" y="1363274"/>
                  </a:lnTo>
                  <a:lnTo>
                    <a:pt x="9240774" y="1363274"/>
                  </a:lnTo>
                  <a:lnTo>
                    <a:pt x="9240774" y="11066"/>
                  </a:lnTo>
                  <a:lnTo>
                    <a:pt x="9253474" y="11066"/>
                  </a:lnTo>
                  <a:lnTo>
                    <a:pt x="9253474" y="22131"/>
                  </a:lnTo>
                  <a:lnTo>
                    <a:pt x="12700" y="22131"/>
                  </a:lnTo>
                  <a:close/>
                </a:path>
              </a:pathLst>
            </a:custGeom>
            <a:solidFill>
              <a:srgbClr val="595959"/>
            </a:solidFill>
          </p:spPr>
        </p:sp>
      </p:grpSp>
      <p:sp>
        <p:nvSpPr>
          <p:cNvPr name="TextBox 43" id="43"/>
          <p:cNvSpPr txBox="true"/>
          <p:nvPr/>
        </p:nvSpPr>
        <p:spPr>
          <a:xfrm rot="0">
            <a:off x="1704873" y="4331229"/>
            <a:ext cx="6949650" cy="5448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80"/>
              </a:lnSpc>
              <a:spcBef>
                <a:spcPct val="0"/>
              </a:spcBef>
            </a:pPr>
            <a:r>
              <a:rPr lang="en-US" sz="2600">
                <a:solidFill>
                  <a:srgbClr val="000000"/>
                </a:solidFill>
                <a:latin typeface="Cardo"/>
              </a:rPr>
              <a:t>Dapat menampilkan literasi logo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1787412" y="7730197"/>
            <a:ext cx="6949650" cy="733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2499">
                <a:solidFill>
                  <a:srgbClr val="000000"/>
                </a:solidFill>
                <a:latin typeface="Cardo"/>
              </a:rPr>
              <a:t>Dapat menampilkan macam-macam menu yang ada disana.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1814925" y="8915400"/>
            <a:ext cx="6894624" cy="733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2499">
                <a:solidFill>
                  <a:srgbClr val="000000"/>
                </a:solidFill>
                <a:latin typeface="Cardo"/>
              </a:rPr>
              <a:t>Dapat menyertakan kontak dan sosial media dari </a:t>
            </a:r>
          </a:p>
          <a:p>
            <a:pPr algn="ctr">
              <a:lnSpc>
                <a:spcPts val="2999"/>
              </a:lnSpc>
            </a:pPr>
            <a:r>
              <a:rPr lang="en-US" sz="2499">
                <a:solidFill>
                  <a:srgbClr val="000000"/>
                </a:solidFill>
                <a:latin typeface="Cardo"/>
              </a:rPr>
              <a:t>coffee shop tersebut.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9189375" y="6757785"/>
            <a:ext cx="6923325" cy="733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2499">
                <a:solidFill>
                  <a:srgbClr val="000000"/>
                </a:solidFill>
                <a:latin typeface="Cardo"/>
              </a:rPr>
              <a:t>Menyertakan nomor WhatsApp dan ig, untuk mempermudah pelanggan dalam booking tempat.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1759899" y="6651647"/>
            <a:ext cx="6894624" cy="504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Cardo"/>
              </a:rPr>
              <a:t>Dapat menampilkan event (opsional).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D9FFE3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3975241" y="2177321"/>
            <a:ext cx="11150545" cy="1290889"/>
            <a:chOff x="0" y="0"/>
            <a:chExt cx="14867393" cy="172118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28714" y="2419"/>
              <a:ext cx="14809979" cy="1716357"/>
            </a:xfrm>
            <a:custGeom>
              <a:avLst/>
              <a:gdLst/>
              <a:ahLst/>
              <a:cxnLst/>
              <a:rect r="r" b="b" t="t" l="l"/>
              <a:pathLst>
                <a:path h="1716357" w="14809979">
                  <a:moveTo>
                    <a:pt x="0" y="0"/>
                  </a:moveTo>
                  <a:lnTo>
                    <a:pt x="14809979" y="0"/>
                  </a:lnTo>
                  <a:lnTo>
                    <a:pt x="14809979" y="1716357"/>
                  </a:lnTo>
                  <a:lnTo>
                    <a:pt x="0" y="171635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4867399" cy="1721233"/>
            </a:xfrm>
            <a:custGeom>
              <a:avLst/>
              <a:gdLst/>
              <a:ahLst/>
              <a:cxnLst/>
              <a:rect r="r" b="b" t="t" l="l"/>
              <a:pathLst>
                <a:path h="1721233" w="14867399">
                  <a:moveTo>
                    <a:pt x="28714" y="0"/>
                  </a:moveTo>
                  <a:lnTo>
                    <a:pt x="14838693" y="0"/>
                  </a:lnTo>
                  <a:cubicBezTo>
                    <a:pt x="14854486" y="0"/>
                    <a:pt x="14867399" y="1088"/>
                    <a:pt x="14867399" y="2419"/>
                  </a:cubicBezTo>
                  <a:lnTo>
                    <a:pt x="14867399" y="1718776"/>
                  </a:lnTo>
                  <a:cubicBezTo>
                    <a:pt x="14867399" y="1720106"/>
                    <a:pt x="14854486" y="1721233"/>
                    <a:pt x="14838693" y="1721233"/>
                  </a:cubicBezTo>
                  <a:lnTo>
                    <a:pt x="28714" y="1721233"/>
                  </a:lnTo>
                  <a:cubicBezTo>
                    <a:pt x="12921" y="1721233"/>
                    <a:pt x="0" y="1720106"/>
                    <a:pt x="0" y="1718776"/>
                  </a:cubicBezTo>
                  <a:lnTo>
                    <a:pt x="0" y="2419"/>
                  </a:lnTo>
                  <a:cubicBezTo>
                    <a:pt x="0" y="1088"/>
                    <a:pt x="12921" y="0"/>
                    <a:pt x="28714" y="0"/>
                  </a:cubicBezTo>
                  <a:moveTo>
                    <a:pt x="28714" y="4837"/>
                  </a:moveTo>
                  <a:lnTo>
                    <a:pt x="28714" y="2419"/>
                  </a:lnTo>
                  <a:lnTo>
                    <a:pt x="57428" y="2419"/>
                  </a:lnTo>
                  <a:lnTo>
                    <a:pt x="57428" y="1718776"/>
                  </a:lnTo>
                  <a:lnTo>
                    <a:pt x="28714" y="1718776"/>
                  </a:lnTo>
                  <a:lnTo>
                    <a:pt x="28714" y="1716357"/>
                  </a:lnTo>
                  <a:lnTo>
                    <a:pt x="14838693" y="1716357"/>
                  </a:lnTo>
                  <a:lnTo>
                    <a:pt x="14838693" y="1718776"/>
                  </a:lnTo>
                  <a:lnTo>
                    <a:pt x="14809980" y="1718776"/>
                  </a:lnTo>
                  <a:lnTo>
                    <a:pt x="14809980" y="2419"/>
                  </a:lnTo>
                  <a:lnTo>
                    <a:pt x="14838693" y="2419"/>
                  </a:lnTo>
                  <a:lnTo>
                    <a:pt x="14838693" y="4837"/>
                  </a:lnTo>
                  <a:lnTo>
                    <a:pt x="28714" y="4837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TextBox 7" id="7"/>
          <p:cNvSpPr txBox="true"/>
          <p:nvPr/>
        </p:nvSpPr>
        <p:spPr>
          <a:xfrm rot="0">
            <a:off x="2565050" y="4037455"/>
            <a:ext cx="4729950" cy="476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000000"/>
                </a:solidFill>
                <a:latin typeface="Arial Bold"/>
              </a:rPr>
              <a:t>16:30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3975241" y="3668236"/>
            <a:ext cx="11150545" cy="1290889"/>
            <a:chOff x="0" y="0"/>
            <a:chExt cx="14867393" cy="172118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28714" y="2419"/>
              <a:ext cx="14809979" cy="1716357"/>
            </a:xfrm>
            <a:custGeom>
              <a:avLst/>
              <a:gdLst/>
              <a:ahLst/>
              <a:cxnLst/>
              <a:rect r="r" b="b" t="t" l="l"/>
              <a:pathLst>
                <a:path h="1716357" w="14809979">
                  <a:moveTo>
                    <a:pt x="0" y="0"/>
                  </a:moveTo>
                  <a:lnTo>
                    <a:pt x="14809979" y="0"/>
                  </a:lnTo>
                  <a:lnTo>
                    <a:pt x="14809979" y="1716357"/>
                  </a:lnTo>
                  <a:lnTo>
                    <a:pt x="0" y="171635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4867399" cy="1721233"/>
            </a:xfrm>
            <a:custGeom>
              <a:avLst/>
              <a:gdLst/>
              <a:ahLst/>
              <a:cxnLst/>
              <a:rect r="r" b="b" t="t" l="l"/>
              <a:pathLst>
                <a:path h="1721233" w="14867399">
                  <a:moveTo>
                    <a:pt x="28714" y="0"/>
                  </a:moveTo>
                  <a:lnTo>
                    <a:pt x="14838693" y="0"/>
                  </a:lnTo>
                  <a:cubicBezTo>
                    <a:pt x="14854486" y="0"/>
                    <a:pt x="14867399" y="1088"/>
                    <a:pt x="14867399" y="2419"/>
                  </a:cubicBezTo>
                  <a:lnTo>
                    <a:pt x="14867399" y="1718776"/>
                  </a:lnTo>
                  <a:cubicBezTo>
                    <a:pt x="14867399" y="1720106"/>
                    <a:pt x="14854486" y="1721233"/>
                    <a:pt x="14838693" y="1721233"/>
                  </a:cubicBezTo>
                  <a:lnTo>
                    <a:pt x="28714" y="1721233"/>
                  </a:lnTo>
                  <a:cubicBezTo>
                    <a:pt x="12921" y="1721233"/>
                    <a:pt x="0" y="1720106"/>
                    <a:pt x="0" y="1718776"/>
                  </a:cubicBezTo>
                  <a:lnTo>
                    <a:pt x="0" y="2419"/>
                  </a:lnTo>
                  <a:cubicBezTo>
                    <a:pt x="0" y="1088"/>
                    <a:pt x="12921" y="0"/>
                    <a:pt x="28714" y="0"/>
                  </a:cubicBezTo>
                  <a:moveTo>
                    <a:pt x="28714" y="4837"/>
                  </a:moveTo>
                  <a:lnTo>
                    <a:pt x="28714" y="2419"/>
                  </a:lnTo>
                  <a:lnTo>
                    <a:pt x="57428" y="2419"/>
                  </a:lnTo>
                  <a:lnTo>
                    <a:pt x="57428" y="1718776"/>
                  </a:lnTo>
                  <a:lnTo>
                    <a:pt x="28714" y="1718776"/>
                  </a:lnTo>
                  <a:lnTo>
                    <a:pt x="28714" y="1716357"/>
                  </a:lnTo>
                  <a:lnTo>
                    <a:pt x="14838693" y="1716357"/>
                  </a:lnTo>
                  <a:lnTo>
                    <a:pt x="14838693" y="1718776"/>
                  </a:lnTo>
                  <a:lnTo>
                    <a:pt x="14809980" y="1718776"/>
                  </a:lnTo>
                  <a:lnTo>
                    <a:pt x="14809980" y="2419"/>
                  </a:lnTo>
                  <a:lnTo>
                    <a:pt x="14838693" y="2419"/>
                  </a:lnTo>
                  <a:lnTo>
                    <a:pt x="14838693" y="4837"/>
                  </a:lnTo>
                  <a:lnTo>
                    <a:pt x="28714" y="4837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3975241" y="5159150"/>
            <a:ext cx="11150545" cy="1290889"/>
            <a:chOff x="0" y="0"/>
            <a:chExt cx="14867393" cy="1721186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28714" y="2419"/>
              <a:ext cx="14809979" cy="1716357"/>
            </a:xfrm>
            <a:custGeom>
              <a:avLst/>
              <a:gdLst/>
              <a:ahLst/>
              <a:cxnLst/>
              <a:rect r="r" b="b" t="t" l="l"/>
              <a:pathLst>
                <a:path h="1716357" w="14809979">
                  <a:moveTo>
                    <a:pt x="0" y="0"/>
                  </a:moveTo>
                  <a:lnTo>
                    <a:pt x="14809979" y="0"/>
                  </a:lnTo>
                  <a:lnTo>
                    <a:pt x="14809979" y="1716357"/>
                  </a:lnTo>
                  <a:lnTo>
                    <a:pt x="0" y="171635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4867399" cy="1721233"/>
            </a:xfrm>
            <a:custGeom>
              <a:avLst/>
              <a:gdLst/>
              <a:ahLst/>
              <a:cxnLst/>
              <a:rect r="r" b="b" t="t" l="l"/>
              <a:pathLst>
                <a:path h="1721233" w="14867399">
                  <a:moveTo>
                    <a:pt x="28714" y="0"/>
                  </a:moveTo>
                  <a:lnTo>
                    <a:pt x="14838693" y="0"/>
                  </a:lnTo>
                  <a:cubicBezTo>
                    <a:pt x="14854486" y="0"/>
                    <a:pt x="14867399" y="1088"/>
                    <a:pt x="14867399" y="2419"/>
                  </a:cubicBezTo>
                  <a:lnTo>
                    <a:pt x="14867399" y="1718776"/>
                  </a:lnTo>
                  <a:cubicBezTo>
                    <a:pt x="14867399" y="1720106"/>
                    <a:pt x="14854486" y="1721233"/>
                    <a:pt x="14838693" y="1721233"/>
                  </a:cubicBezTo>
                  <a:lnTo>
                    <a:pt x="28714" y="1721233"/>
                  </a:lnTo>
                  <a:cubicBezTo>
                    <a:pt x="12921" y="1721233"/>
                    <a:pt x="0" y="1720106"/>
                    <a:pt x="0" y="1718776"/>
                  </a:cubicBezTo>
                  <a:lnTo>
                    <a:pt x="0" y="2419"/>
                  </a:lnTo>
                  <a:cubicBezTo>
                    <a:pt x="0" y="1088"/>
                    <a:pt x="12921" y="0"/>
                    <a:pt x="28714" y="0"/>
                  </a:cubicBezTo>
                  <a:moveTo>
                    <a:pt x="28714" y="4837"/>
                  </a:moveTo>
                  <a:lnTo>
                    <a:pt x="28714" y="2419"/>
                  </a:lnTo>
                  <a:lnTo>
                    <a:pt x="57428" y="2419"/>
                  </a:lnTo>
                  <a:lnTo>
                    <a:pt x="57428" y="1718776"/>
                  </a:lnTo>
                  <a:lnTo>
                    <a:pt x="28714" y="1718776"/>
                  </a:lnTo>
                  <a:lnTo>
                    <a:pt x="28714" y="1716357"/>
                  </a:lnTo>
                  <a:lnTo>
                    <a:pt x="14838693" y="1716357"/>
                  </a:lnTo>
                  <a:lnTo>
                    <a:pt x="14838693" y="1718776"/>
                  </a:lnTo>
                  <a:lnTo>
                    <a:pt x="14809980" y="1718776"/>
                  </a:lnTo>
                  <a:lnTo>
                    <a:pt x="14809980" y="2419"/>
                  </a:lnTo>
                  <a:lnTo>
                    <a:pt x="14838693" y="2419"/>
                  </a:lnTo>
                  <a:lnTo>
                    <a:pt x="14838693" y="4837"/>
                  </a:lnTo>
                  <a:lnTo>
                    <a:pt x="28714" y="4837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3940136" y="6650064"/>
            <a:ext cx="11150545" cy="1290889"/>
            <a:chOff x="0" y="0"/>
            <a:chExt cx="14867393" cy="1721186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28714" y="2419"/>
              <a:ext cx="14809979" cy="1716357"/>
            </a:xfrm>
            <a:custGeom>
              <a:avLst/>
              <a:gdLst/>
              <a:ahLst/>
              <a:cxnLst/>
              <a:rect r="r" b="b" t="t" l="l"/>
              <a:pathLst>
                <a:path h="1716357" w="14809979">
                  <a:moveTo>
                    <a:pt x="0" y="0"/>
                  </a:moveTo>
                  <a:lnTo>
                    <a:pt x="14809979" y="0"/>
                  </a:lnTo>
                  <a:lnTo>
                    <a:pt x="14809979" y="1716357"/>
                  </a:lnTo>
                  <a:lnTo>
                    <a:pt x="0" y="171635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4867399" cy="1721233"/>
            </a:xfrm>
            <a:custGeom>
              <a:avLst/>
              <a:gdLst/>
              <a:ahLst/>
              <a:cxnLst/>
              <a:rect r="r" b="b" t="t" l="l"/>
              <a:pathLst>
                <a:path h="1721233" w="14867399">
                  <a:moveTo>
                    <a:pt x="28714" y="0"/>
                  </a:moveTo>
                  <a:lnTo>
                    <a:pt x="14838693" y="0"/>
                  </a:lnTo>
                  <a:cubicBezTo>
                    <a:pt x="14854486" y="0"/>
                    <a:pt x="14867399" y="1088"/>
                    <a:pt x="14867399" y="2419"/>
                  </a:cubicBezTo>
                  <a:lnTo>
                    <a:pt x="14867399" y="1718776"/>
                  </a:lnTo>
                  <a:cubicBezTo>
                    <a:pt x="14867399" y="1720106"/>
                    <a:pt x="14854486" y="1721233"/>
                    <a:pt x="14838693" y="1721233"/>
                  </a:cubicBezTo>
                  <a:lnTo>
                    <a:pt x="28714" y="1721233"/>
                  </a:lnTo>
                  <a:cubicBezTo>
                    <a:pt x="12921" y="1721233"/>
                    <a:pt x="0" y="1720106"/>
                    <a:pt x="0" y="1718776"/>
                  </a:cubicBezTo>
                  <a:lnTo>
                    <a:pt x="0" y="2419"/>
                  </a:lnTo>
                  <a:cubicBezTo>
                    <a:pt x="0" y="1088"/>
                    <a:pt x="12921" y="0"/>
                    <a:pt x="28714" y="0"/>
                  </a:cubicBezTo>
                  <a:moveTo>
                    <a:pt x="28714" y="4837"/>
                  </a:moveTo>
                  <a:lnTo>
                    <a:pt x="28714" y="2419"/>
                  </a:lnTo>
                  <a:lnTo>
                    <a:pt x="57428" y="2419"/>
                  </a:lnTo>
                  <a:lnTo>
                    <a:pt x="57428" y="1718776"/>
                  </a:lnTo>
                  <a:lnTo>
                    <a:pt x="28714" y="1718776"/>
                  </a:lnTo>
                  <a:lnTo>
                    <a:pt x="28714" y="1716357"/>
                  </a:lnTo>
                  <a:lnTo>
                    <a:pt x="14838693" y="1716357"/>
                  </a:lnTo>
                  <a:lnTo>
                    <a:pt x="14838693" y="1718776"/>
                  </a:lnTo>
                  <a:lnTo>
                    <a:pt x="14809980" y="1718776"/>
                  </a:lnTo>
                  <a:lnTo>
                    <a:pt x="14809980" y="2419"/>
                  </a:lnTo>
                  <a:lnTo>
                    <a:pt x="14838693" y="2419"/>
                  </a:lnTo>
                  <a:lnTo>
                    <a:pt x="14838693" y="4837"/>
                  </a:lnTo>
                  <a:lnTo>
                    <a:pt x="28714" y="4837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3940136" y="8140979"/>
            <a:ext cx="11150545" cy="1290889"/>
            <a:chOff x="0" y="0"/>
            <a:chExt cx="14867393" cy="1721186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28714" y="2419"/>
              <a:ext cx="14809979" cy="1716357"/>
            </a:xfrm>
            <a:custGeom>
              <a:avLst/>
              <a:gdLst/>
              <a:ahLst/>
              <a:cxnLst/>
              <a:rect r="r" b="b" t="t" l="l"/>
              <a:pathLst>
                <a:path h="1716357" w="14809979">
                  <a:moveTo>
                    <a:pt x="0" y="0"/>
                  </a:moveTo>
                  <a:lnTo>
                    <a:pt x="14809979" y="0"/>
                  </a:lnTo>
                  <a:lnTo>
                    <a:pt x="14809979" y="1716357"/>
                  </a:lnTo>
                  <a:lnTo>
                    <a:pt x="0" y="171635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4867399" cy="1721233"/>
            </a:xfrm>
            <a:custGeom>
              <a:avLst/>
              <a:gdLst/>
              <a:ahLst/>
              <a:cxnLst/>
              <a:rect r="r" b="b" t="t" l="l"/>
              <a:pathLst>
                <a:path h="1721233" w="14867399">
                  <a:moveTo>
                    <a:pt x="28714" y="0"/>
                  </a:moveTo>
                  <a:lnTo>
                    <a:pt x="14838693" y="0"/>
                  </a:lnTo>
                  <a:cubicBezTo>
                    <a:pt x="14854486" y="0"/>
                    <a:pt x="14867399" y="1088"/>
                    <a:pt x="14867399" y="2419"/>
                  </a:cubicBezTo>
                  <a:lnTo>
                    <a:pt x="14867399" y="1718776"/>
                  </a:lnTo>
                  <a:cubicBezTo>
                    <a:pt x="14867399" y="1720106"/>
                    <a:pt x="14854486" y="1721233"/>
                    <a:pt x="14838693" y="1721233"/>
                  </a:cubicBezTo>
                  <a:lnTo>
                    <a:pt x="28714" y="1721233"/>
                  </a:lnTo>
                  <a:cubicBezTo>
                    <a:pt x="12921" y="1721233"/>
                    <a:pt x="0" y="1720106"/>
                    <a:pt x="0" y="1718776"/>
                  </a:cubicBezTo>
                  <a:lnTo>
                    <a:pt x="0" y="2419"/>
                  </a:lnTo>
                  <a:cubicBezTo>
                    <a:pt x="0" y="1088"/>
                    <a:pt x="12921" y="0"/>
                    <a:pt x="28714" y="0"/>
                  </a:cubicBezTo>
                  <a:moveTo>
                    <a:pt x="28714" y="4837"/>
                  </a:moveTo>
                  <a:lnTo>
                    <a:pt x="28714" y="2419"/>
                  </a:lnTo>
                  <a:lnTo>
                    <a:pt x="57428" y="2419"/>
                  </a:lnTo>
                  <a:lnTo>
                    <a:pt x="57428" y="1718776"/>
                  </a:lnTo>
                  <a:lnTo>
                    <a:pt x="28714" y="1718776"/>
                  </a:lnTo>
                  <a:lnTo>
                    <a:pt x="28714" y="1716357"/>
                  </a:lnTo>
                  <a:lnTo>
                    <a:pt x="14838693" y="1716357"/>
                  </a:lnTo>
                  <a:lnTo>
                    <a:pt x="14838693" y="1718776"/>
                  </a:lnTo>
                  <a:lnTo>
                    <a:pt x="14809980" y="1718776"/>
                  </a:lnTo>
                  <a:lnTo>
                    <a:pt x="14809980" y="2419"/>
                  </a:lnTo>
                  <a:lnTo>
                    <a:pt x="14838693" y="2419"/>
                  </a:lnTo>
                  <a:lnTo>
                    <a:pt x="14838693" y="4837"/>
                  </a:lnTo>
                  <a:lnTo>
                    <a:pt x="28714" y="4837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Freeform 20" id="20"/>
          <p:cNvSpPr/>
          <p:nvPr/>
        </p:nvSpPr>
        <p:spPr>
          <a:xfrm flipH="false" flipV="false" rot="0">
            <a:off x="15529007" y="4069236"/>
            <a:ext cx="2119688" cy="2854798"/>
          </a:xfrm>
          <a:custGeom>
            <a:avLst/>
            <a:gdLst/>
            <a:ahLst/>
            <a:cxnLst/>
            <a:rect r="r" b="b" t="t" l="l"/>
            <a:pathLst>
              <a:path h="2854798" w="2119688">
                <a:moveTo>
                  <a:pt x="0" y="0"/>
                </a:moveTo>
                <a:lnTo>
                  <a:pt x="2119688" y="0"/>
                </a:lnTo>
                <a:lnTo>
                  <a:pt x="2119688" y="2854798"/>
                </a:lnTo>
                <a:lnTo>
                  <a:pt x="0" y="28547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4230729" y="2275078"/>
            <a:ext cx="10639567" cy="1104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999"/>
              </a:lnSpc>
            </a:pPr>
            <a:r>
              <a:rPr lang="en-US" sz="2499">
                <a:solidFill>
                  <a:srgbClr val="000000"/>
                </a:solidFill>
                <a:latin typeface="Cardo"/>
              </a:rPr>
              <a:t>Tanda Baca Coffee &amp; Library di Ruko Tiban Koperasi Blok.E No.10, Batam, mulai dibuka. Barista dan staf mulai menyiapkan ruangan dan peralatan. Aroma kopi mulai tercium dari mesin espresso.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731575" y="710975"/>
            <a:ext cx="15085426" cy="819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79"/>
              </a:lnSpc>
            </a:pPr>
            <a:r>
              <a:rPr lang="en-US" sz="5399">
                <a:solidFill>
                  <a:srgbClr val="000000"/>
                </a:solidFill>
                <a:latin typeface="Caveat Bold"/>
              </a:rPr>
              <a:t>Empathise: A day in the life of our Tanda Baca Coffe &amp; Library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4195625" y="3765993"/>
            <a:ext cx="10859951" cy="1104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999"/>
              </a:lnSpc>
            </a:pPr>
            <a:r>
              <a:rPr lang="en-US" sz="2499">
                <a:solidFill>
                  <a:srgbClr val="000000"/>
                </a:solidFill>
                <a:latin typeface="Cardo"/>
              </a:rPr>
              <a:t>Pelanggan mulai berdatangan. Ada yang datang untuk bekerja, ada yang datang untuk belajar, dan ada juga yang datang untuk sekedar menghabiskan waktu. Mereka memesan kopi, makanan, atau minuman lainnya.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2565050" y="2450415"/>
            <a:ext cx="3695035" cy="476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000000"/>
                </a:solidFill>
                <a:latin typeface="Arial Bold"/>
              </a:rPr>
              <a:t>16:00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2565050" y="5644925"/>
            <a:ext cx="4729950" cy="476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000000"/>
                </a:solidFill>
                <a:latin typeface="Arial Bold"/>
              </a:rPr>
              <a:t>18:00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2565050" y="8445779"/>
            <a:ext cx="4729950" cy="476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000000"/>
                </a:solidFill>
                <a:latin typeface="Arial Bold"/>
              </a:rPr>
              <a:t>23:00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2565050" y="7021539"/>
            <a:ext cx="4729950" cy="476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000000"/>
                </a:solidFill>
                <a:latin typeface="Arial Bold"/>
              </a:rPr>
              <a:t>20:00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4111012" y="5254400"/>
            <a:ext cx="10859951" cy="1104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999"/>
              </a:lnSpc>
            </a:pPr>
            <a:r>
              <a:rPr lang="en-US" sz="2499">
                <a:solidFill>
                  <a:srgbClr val="000000"/>
                </a:solidFill>
                <a:latin typeface="Cardo"/>
              </a:rPr>
              <a:t>Tanda Baca Coffee &amp; Library mulai ramai. Ada yang memili tempat di indoor atau outdoor. Mereka mengobrol satu sama lain, mengerjakan tugas, atau membaca buku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4120537" y="6933559"/>
            <a:ext cx="10859951" cy="733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999"/>
              </a:lnSpc>
            </a:pPr>
            <a:r>
              <a:rPr lang="en-US" sz="2499">
                <a:solidFill>
                  <a:srgbClr val="000000"/>
                </a:solidFill>
                <a:latin typeface="Cardo"/>
              </a:rPr>
              <a:t>Tanda Baca Coffee &amp; Library mulai lebih tenang. Ada yang masih mengerjakan tugas, ada yang membaca, dan ada pula yang  mulai bersantai.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4111012" y="8426729"/>
            <a:ext cx="10859951" cy="733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999"/>
              </a:lnSpc>
            </a:pPr>
            <a:r>
              <a:rPr lang="en-US" sz="2499">
                <a:solidFill>
                  <a:srgbClr val="000000"/>
                </a:solidFill>
                <a:latin typeface="Cardo"/>
              </a:rPr>
              <a:t>Tanda Baca Coffee &amp; Library mulai ditutup.  Barista dan staf mulai membersihkan ruangan dan peralatan.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6CF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8279966" y="5516625"/>
            <a:ext cx="8964435" cy="4136473"/>
            <a:chOff x="0" y="0"/>
            <a:chExt cx="11369400" cy="52462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12700" y="12700"/>
              <a:ext cx="11344021" cy="5220843"/>
            </a:xfrm>
            <a:custGeom>
              <a:avLst/>
              <a:gdLst/>
              <a:ahLst/>
              <a:cxnLst/>
              <a:rect r="r" b="b" t="t" l="l"/>
              <a:pathLst>
                <a:path h="5220843" w="11344021">
                  <a:moveTo>
                    <a:pt x="0" y="0"/>
                  </a:moveTo>
                  <a:lnTo>
                    <a:pt x="11344021" y="0"/>
                  </a:lnTo>
                  <a:lnTo>
                    <a:pt x="11344021" y="5220843"/>
                  </a:lnTo>
                  <a:lnTo>
                    <a:pt x="0" y="522084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1369421" cy="5246243"/>
            </a:xfrm>
            <a:custGeom>
              <a:avLst/>
              <a:gdLst/>
              <a:ahLst/>
              <a:cxnLst/>
              <a:rect r="r" b="b" t="t" l="l"/>
              <a:pathLst>
                <a:path h="5246243" w="11369421">
                  <a:moveTo>
                    <a:pt x="12700" y="0"/>
                  </a:moveTo>
                  <a:lnTo>
                    <a:pt x="11356721" y="0"/>
                  </a:lnTo>
                  <a:cubicBezTo>
                    <a:pt x="11363706" y="0"/>
                    <a:pt x="11369421" y="5715"/>
                    <a:pt x="11369421" y="12700"/>
                  </a:cubicBezTo>
                  <a:lnTo>
                    <a:pt x="11369421" y="5233543"/>
                  </a:lnTo>
                  <a:cubicBezTo>
                    <a:pt x="11369421" y="5240528"/>
                    <a:pt x="11363706" y="5246243"/>
                    <a:pt x="11356721" y="5246243"/>
                  </a:cubicBezTo>
                  <a:lnTo>
                    <a:pt x="12700" y="5246243"/>
                  </a:lnTo>
                  <a:cubicBezTo>
                    <a:pt x="5715" y="5246243"/>
                    <a:pt x="0" y="5240528"/>
                    <a:pt x="0" y="5233543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5233543"/>
                  </a:lnTo>
                  <a:lnTo>
                    <a:pt x="12700" y="5233543"/>
                  </a:lnTo>
                  <a:lnTo>
                    <a:pt x="12700" y="5220843"/>
                  </a:lnTo>
                  <a:lnTo>
                    <a:pt x="11356721" y="5220843"/>
                  </a:lnTo>
                  <a:lnTo>
                    <a:pt x="11356721" y="5233543"/>
                  </a:lnTo>
                  <a:lnTo>
                    <a:pt x="11344021" y="5233543"/>
                  </a:lnTo>
                  <a:lnTo>
                    <a:pt x="11344021" y="12700"/>
                  </a:lnTo>
                  <a:lnTo>
                    <a:pt x="11356721" y="12700"/>
                  </a:lnTo>
                  <a:lnTo>
                    <a:pt x="11356721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8717351" y="2433451"/>
            <a:ext cx="8527050" cy="1820850"/>
            <a:chOff x="0" y="0"/>
            <a:chExt cx="11369400" cy="2427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12700" y="12700"/>
              <a:ext cx="11344021" cy="2402459"/>
            </a:xfrm>
            <a:custGeom>
              <a:avLst/>
              <a:gdLst/>
              <a:ahLst/>
              <a:cxnLst/>
              <a:rect r="r" b="b" t="t" l="l"/>
              <a:pathLst>
                <a:path h="2402459" w="11344021">
                  <a:moveTo>
                    <a:pt x="0" y="0"/>
                  </a:moveTo>
                  <a:lnTo>
                    <a:pt x="11344021" y="0"/>
                  </a:lnTo>
                  <a:lnTo>
                    <a:pt x="11344021" y="2402459"/>
                  </a:lnTo>
                  <a:lnTo>
                    <a:pt x="0" y="2402459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1369421" cy="2427859"/>
            </a:xfrm>
            <a:custGeom>
              <a:avLst/>
              <a:gdLst/>
              <a:ahLst/>
              <a:cxnLst/>
              <a:rect r="r" b="b" t="t" l="l"/>
              <a:pathLst>
                <a:path h="2427859" w="11369421">
                  <a:moveTo>
                    <a:pt x="12700" y="0"/>
                  </a:moveTo>
                  <a:lnTo>
                    <a:pt x="11356721" y="0"/>
                  </a:lnTo>
                  <a:cubicBezTo>
                    <a:pt x="11363706" y="0"/>
                    <a:pt x="11369421" y="5715"/>
                    <a:pt x="11369421" y="12700"/>
                  </a:cubicBezTo>
                  <a:lnTo>
                    <a:pt x="11369421" y="2415159"/>
                  </a:lnTo>
                  <a:cubicBezTo>
                    <a:pt x="11369421" y="2422144"/>
                    <a:pt x="11363706" y="2427859"/>
                    <a:pt x="11356721" y="2427859"/>
                  </a:cubicBezTo>
                  <a:lnTo>
                    <a:pt x="12700" y="2427859"/>
                  </a:lnTo>
                  <a:cubicBezTo>
                    <a:pt x="5715" y="2427859"/>
                    <a:pt x="0" y="2422144"/>
                    <a:pt x="0" y="2415159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2415159"/>
                  </a:lnTo>
                  <a:lnTo>
                    <a:pt x="12700" y="2415159"/>
                  </a:lnTo>
                  <a:lnTo>
                    <a:pt x="12700" y="2402459"/>
                  </a:lnTo>
                  <a:lnTo>
                    <a:pt x="11356721" y="2402459"/>
                  </a:lnTo>
                  <a:lnTo>
                    <a:pt x="11356721" y="2415159"/>
                  </a:lnTo>
                  <a:lnTo>
                    <a:pt x="11344021" y="2415159"/>
                  </a:lnTo>
                  <a:lnTo>
                    <a:pt x="11344021" y="12700"/>
                  </a:lnTo>
                  <a:lnTo>
                    <a:pt x="11356721" y="12700"/>
                  </a:lnTo>
                  <a:lnTo>
                    <a:pt x="11356721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8498325" y="2227751"/>
            <a:ext cx="8527050" cy="1820850"/>
            <a:chOff x="0" y="0"/>
            <a:chExt cx="11369400" cy="2427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12700" y="12700"/>
              <a:ext cx="11344021" cy="2402459"/>
            </a:xfrm>
            <a:custGeom>
              <a:avLst/>
              <a:gdLst/>
              <a:ahLst/>
              <a:cxnLst/>
              <a:rect r="r" b="b" t="t" l="l"/>
              <a:pathLst>
                <a:path h="2402459" w="11344021">
                  <a:moveTo>
                    <a:pt x="0" y="0"/>
                  </a:moveTo>
                  <a:lnTo>
                    <a:pt x="11344021" y="0"/>
                  </a:lnTo>
                  <a:lnTo>
                    <a:pt x="11344021" y="2402459"/>
                  </a:lnTo>
                  <a:lnTo>
                    <a:pt x="0" y="2402459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1369421" cy="2427859"/>
            </a:xfrm>
            <a:custGeom>
              <a:avLst/>
              <a:gdLst/>
              <a:ahLst/>
              <a:cxnLst/>
              <a:rect r="r" b="b" t="t" l="l"/>
              <a:pathLst>
                <a:path h="2427859" w="11369421">
                  <a:moveTo>
                    <a:pt x="12700" y="0"/>
                  </a:moveTo>
                  <a:lnTo>
                    <a:pt x="11356721" y="0"/>
                  </a:lnTo>
                  <a:cubicBezTo>
                    <a:pt x="11363706" y="0"/>
                    <a:pt x="11369421" y="5715"/>
                    <a:pt x="11369421" y="12700"/>
                  </a:cubicBezTo>
                  <a:lnTo>
                    <a:pt x="11369421" y="2415159"/>
                  </a:lnTo>
                  <a:cubicBezTo>
                    <a:pt x="11369421" y="2422144"/>
                    <a:pt x="11363706" y="2427859"/>
                    <a:pt x="11356721" y="2427859"/>
                  </a:cubicBezTo>
                  <a:lnTo>
                    <a:pt x="12700" y="2427859"/>
                  </a:lnTo>
                  <a:cubicBezTo>
                    <a:pt x="5715" y="2427859"/>
                    <a:pt x="0" y="2422144"/>
                    <a:pt x="0" y="2415159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2415159"/>
                  </a:lnTo>
                  <a:lnTo>
                    <a:pt x="12700" y="2415159"/>
                  </a:lnTo>
                  <a:lnTo>
                    <a:pt x="12700" y="2402459"/>
                  </a:lnTo>
                  <a:lnTo>
                    <a:pt x="11356721" y="2402459"/>
                  </a:lnTo>
                  <a:lnTo>
                    <a:pt x="11356721" y="2415159"/>
                  </a:lnTo>
                  <a:lnTo>
                    <a:pt x="11344021" y="2415159"/>
                  </a:lnTo>
                  <a:lnTo>
                    <a:pt x="11344021" y="12700"/>
                  </a:lnTo>
                  <a:lnTo>
                    <a:pt x="11356721" y="12700"/>
                  </a:lnTo>
                  <a:lnTo>
                    <a:pt x="11356721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8023550" y="5297549"/>
            <a:ext cx="9001825" cy="4153726"/>
            <a:chOff x="0" y="0"/>
            <a:chExt cx="11369400" cy="52462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12700" y="12700"/>
              <a:ext cx="11344021" cy="5220843"/>
            </a:xfrm>
            <a:custGeom>
              <a:avLst/>
              <a:gdLst/>
              <a:ahLst/>
              <a:cxnLst/>
              <a:rect r="r" b="b" t="t" l="l"/>
              <a:pathLst>
                <a:path h="5220843" w="11344021">
                  <a:moveTo>
                    <a:pt x="0" y="0"/>
                  </a:moveTo>
                  <a:lnTo>
                    <a:pt x="11344021" y="0"/>
                  </a:lnTo>
                  <a:lnTo>
                    <a:pt x="11344021" y="5220843"/>
                  </a:lnTo>
                  <a:lnTo>
                    <a:pt x="0" y="522084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1369421" cy="5246243"/>
            </a:xfrm>
            <a:custGeom>
              <a:avLst/>
              <a:gdLst/>
              <a:ahLst/>
              <a:cxnLst/>
              <a:rect r="r" b="b" t="t" l="l"/>
              <a:pathLst>
                <a:path h="5246243" w="11369421">
                  <a:moveTo>
                    <a:pt x="12700" y="0"/>
                  </a:moveTo>
                  <a:lnTo>
                    <a:pt x="11356721" y="0"/>
                  </a:lnTo>
                  <a:cubicBezTo>
                    <a:pt x="11363706" y="0"/>
                    <a:pt x="11369421" y="5715"/>
                    <a:pt x="11369421" y="12700"/>
                  </a:cubicBezTo>
                  <a:lnTo>
                    <a:pt x="11369421" y="5233543"/>
                  </a:lnTo>
                  <a:cubicBezTo>
                    <a:pt x="11369421" y="5240528"/>
                    <a:pt x="11363706" y="5246243"/>
                    <a:pt x="11356721" y="5246243"/>
                  </a:cubicBezTo>
                  <a:lnTo>
                    <a:pt x="12700" y="5246243"/>
                  </a:lnTo>
                  <a:cubicBezTo>
                    <a:pt x="5715" y="5246243"/>
                    <a:pt x="0" y="5240528"/>
                    <a:pt x="0" y="5233543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5233543"/>
                  </a:lnTo>
                  <a:lnTo>
                    <a:pt x="12700" y="5233543"/>
                  </a:lnTo>
                  <a:lnTo>
                    <a:pt x="12700" y="5220843"/>
                  </a:lnTo>
                  <a:lnTo>
                    <a:pt x="11356721" y="5220843"/>
                  </a:lnTo>
                  <a:lnTo>
                    <a:pt x="11356721" y="5233543"/>
                  </a:lnTo>
                  <a:lnTo>
                    <a:pt x="11344021" y="5233543"/>
                  </a:lnTo>
                  <a:lnTo>
                    <a:pt x="11344021" y="12700"/>
                  </a:lnTo>
                  <a:lnTo>
                    <a:pt x="11356721" y="12700"/>
                  </a:lnTo>
                  <a:lnTo>
                    <a:pt x="11356721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Freeform 16" id="16"/>
          <p:cNvSpPr/>
          <p:nvPr/>
        </p:nvSpPr>
        <p:spPr>
          <a:xfrm flipH="true" flipV="false" rot="0">
            <a:off x="0" y="3728400"/>
            <a:ext cx="3549750" cy="6171696"/>
          </a:xfrm>
          <a:custGeom>
            <a:avLst/>
            <a:gdLst/>
            <a:ahLst/>
            <a:cxnLst/>
            <a:rect r="r" b="b" t="t" l="l"/>
            <a:pathLst>
              <a:path h="6171696" w="3549750">
                <a:moveTo>
                  <a:pt x="3549750" y="0"/>
                </a:moveTo>
                <a:lnTo>
                  <a:pt x="0" y="0"/>
                </a:lnTo>
                <a:lnTo>
                  <a:pt x="0" y="6171696"/>
                </a:lnTo>
                <a:lnTo>
                  <a:pt x="3549750" y="6171696"/>
                </a:lnTo>
                <a:lnTo>
                  <a:pt x="354975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2968564" y="7352505"/>
            <a:ext cx="2901482" cy="2934495"/>
          </a:xfrm>
          <a:custGeom>
            <a:avLst/>
            <a:gdLst/>
            <a:ahLst/>
            <a:cxnLst/>
            <a:rect r="r" b="b" t="t" l="l"/>
            <a:pathLst>
              <a:path h="2934495" w="2901482">
                <a:moveTo>
                  <a:pt x="0" y="0"/>
                </a:moveTo>
                <a:lnTo>
                  <a:pt x="2901482" y="0"/>
                </a:lnTo>
                <a:lnTo>
                  <a:pt x="2901482" y="2934495"/>
                </a:lnTo>
                <a:lnTo>
                  <a:pt x="0" y="29344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8406325" y="869976"/>
            <a:ext cx="8518350" cy="9395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63"/>
              </a:lnSpc>
            </a:pPr>
            <a:r>
              <a:rPr lang="en-US" sz="2799">
                <a:solidFill>
                  <a:srgbClr val="000000"/>
                </a:solidFill>
                <a:latin typeface="Roboto Medium"/>
              </a:rPr>
              <a:t>What problem are we trying to solve for the end-user?</a:t>
            </a:r>
          </a:p>
          <a:p>
            <a:pPr algn="l">
              <a:lnSpc>
                <a:spcPts val="3359"/>
              </a:lnSpc>
            </a:pPr>
          </a:p>
        </p:txBody>
      </p:sp>
      <p:sp>
        <p:nvSpPr>
          <p:cNvPr name="TextBox 19" id="19"/>
          <p:cNvSpPr txBox="true"/>
          <p:nvPr/>
        </p:nvSpPr>
        <p:spPr>
          <a:xfrm rot="0">
            <a:off x="8406325" y="4480449"/>
            <a:ext cx="8518350" cy="438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000000"/>
                </a:solidFill>
                <a:latin typeface="Roboto Medium"/>
              </a:rPr>
              <a:t>Why is this important to them?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8498325" y="2747651"/>
            <a:ext cx="8527050" cy="800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72134" indent="-286067" lvl="1">
              <a:lnSpc>
                <a:spcPts val="3179"/>
              </a:lnSpc>
              <a:buFont typeface="Arial"/>
              <a:buChar char="•"/>
            </a:pPr>
            <a:r>
              <a:rPr lang="en-US" sz="2649">
                <a:solidFill>
                  <a:srgbClr val="000000"/>
                </a:solidFill>
                <a:latin typeface="Cardo"/>
              </a:rPr>
              <a:t>Pemahaman teknis yang terbatas dari klien.</a:t>
            </a:r>
          </a:p>
          <a:p>
            <a:pPr algn="just" marL="572134" indent="-286067" lvl="1">
              <a:lnSpc>
                <a:spcPts val="3179"/>
              </a:lnSpc>
              <a:buFont typeface="Arial"/>
              <a:buChar char="•"/>
            </a:pPr>
            <a:r>
              <a:rPr lang="en-US" sz="2649">
                <a:solidFill>
                  <a:srgbClr val="000000"/>
                </a:solidFill>
                <a:latin typeface="Cardo"/>
              </a:rPr>
              <a:t>Perubahan kebutuhan yang terus menerus.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55875" y="1104475"/>
            <a:ext cx="5442150" cy="2209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759"/>
              </a:lnSpc>
            </a:pPr>
            <a:r>
              <a:rPr lang="en-US" sz="7299">
                <a:solidFill>
                  <a:srgbClr val="000000"/>
                </a:solidFill>
                <a:latin typeface="Caveat Bold"/>
              </a:rPr>
              <a:t>Define</a:t>
            </a:r>
          </a:p>
          <a:p>
            <a:pPr algn="l">
              <a:lnSpc>
                <a:spcPts val="8759"/>
              </a:lnSpc>
            </a:pPr>
            <a:r>
              <a:rPr lang="en-US" sz="7299">
                <a:solidFill>
                  <a:srgbClr val="000000"/>
                </a:solidFill>
                <a:latin typeface="Caveat Bold"/>
              </a:rPr>
              <a:t>Your challenge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8049944" y="5200807"/>
            <a:ext cx="8777587" cy="4150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72134" indent="-286067" lvl="1">
              <a:lnSpc>
                <a:spcPts val="4769"/>
              </a:lnSpc>
              <a:buFont typeface="Arial"/>
              <a:buChar char="•"/>
            </a:pPr>
            <a:r>
              <a:rPr lang="en-US" sz="2649">
                <a:solidFill>
                  <a:srgbClr val="000000"/>
                </a:solidFill>
                <a:latin typeface="Cardo"/>
              </a:rPr>
              <a:t>Melakukan pertemuan untuk membahas aspek teknis secara rinci, lalu sediakan dokumentasi tambahan seperti format demo proyek dengan guna untuk membantu klien memahami aspek secara teknis.</a:t>
            </a:r>
          </a:p>
          <a:p>
            <a:pPr algn="just" marL="572134" indent="-286067" lvl="1">
              <a:lnSpc>
                <a:spcPts val="4769"/>
              </a:lnSpc>
              <a:spcBef>
                <a:spcPct val="0"/>
              </a:spcBef>
              <a:buFont typeface="Arial"/>
              <a:buChar char="•"/>
            </a:pPr>
            <a:r>
              <a:rPr lang="en-US" sz="2649">
                <a:solidFill>
                  <a:srgbClr val="000000"/>
                </a:solidFill>
                <a:latin typeface="Cardo"/>
              </a:rPr>
              <a:t>Tetapkan perubahan kebutuhan yang jelas di awal proyek, dan diskusikan dampak perubahan tersebut terhadap website. 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-60051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3DEFF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8699021" y="1957595"/>
            <a:ext cx="8527050" cy="2044050"/>
            <a:chOff x="0" y="0"/>
            <a:chExt cx="11369400" cy="27254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12700" y="12700"/>
              <a:ext cx="11344021" cy="2700020"/>
            </a:xfrm>
            <a:custGeom>
              <a:avLst/>
              <a:gdLst/>
              <a:ahLst/>
              <a:cxnLst/>
              <a:rect r="r" b="b" t="t" l="l"/>
              <a:pathLst>
                <a:path h="2700020" w="11344021">
                  <a:moveTo>
                    <a:pt x="0" y="0"/>
                  </a:moveTo>
                  <a:lnTo>
                    <a:pt x="11344021" y="0"/>
                  </a:lnTo>
                  <a:lnTo>
                    <a:pt x="11344021" y="2700020"/>
                  </a:lnTo>
                  <a:lnTo>
                    <a:pt x="0" y="270002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1369421" cy="2725420"/>
            </a:xfrm>
            <a:custGeom>
              <a:avLst/>
              <a:gdLst/>
              <a:ahLst/>
              <a:cxnLst/>
              <a:rect r="r" b="b" t="t" l="l"/>
              <a:pathLst>
                <a:path h="2725420" w="11369421">
                  <a:moveTo>
                    <a:pt x="12700" y="0"/>
                  </a:moveTo>
                  <a:lnTo>
                    <a:pt x="11356721" y="0"/>
                  </a:lnTo>
                  <a:cubicBezTo>
                    <a:pt x="11363706" y="0"/>
                    <a:pt x="11369421" y="5715"/>
                    <a:pt x="11369421" y="12700"/>
                  </a:cubicBezTo>
                  <a:lnTo>
                    <a:pt x="11369421" y="2712720"/>
                  </a:lnTo>
                  <a:cubicBezTo>
                    <a:pt x="11369421" y="2719705"/>
                    <a:pt x="11363706" y="2725420"/>
                    <a:pt x="11356721" y="2725420"/>
                  </a:cubicBezTo>
                  <a:lnTo>
                    <a:pt x="12700" y="2725420"/>
                  </a:lnTo>
                  <a:cubicBezTo>
                    <a:pt x="5715" y="2725420"/>
                    <a:pt x="0" y="2719705"/>
                    <a:pt x="0" y="2712720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2712720"/>
                  </a:lnTo>
                  <a:lnTo>
                    <a:pt x="12700" y="2712720"/>
                  </a:lnTo>
                  <a:lnTo>
                    <a:pt x="12700" y="2700020"/>
                  </a:lnTo>
                  <a:lnTo>
                    <a:pt x="11356721" y="2700020"/>
                  </a:lnTo>
                  <a:lnTo>
                    <a:pt x="11356721" y="2712720"/>
                  </a:lnTo>
                  <a:lnTo>
                    <a:pt x="11344021" y="2712720"/>
                  </a:lnTo>
                  <a:lnTo>
                    <a:pt x="11344021" y="12700"/>
                  </a:lnTo>
                  <a:lnTo>
                    <a:pt x="11356721" y="12700"/>
                  </a:lnTo>
                  <a:lnTo>
                    <a:pt x="11356721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623400" y="3992100"/>
            <a:ext cx="5939114" cy="5449648"/>
          </a:xfrm>
          <a:custGeom>
            <a:avLst/>
            <a:gdLst/>
            <a:ahLst/>
            <a:cxnLst/>
            <a:rect r="r" b="b" t="t" l="l"/>
            <a:pathLst>
              <a:path h="5449648" w="5939114">
                <a:moveTo>
                  <a:pt x="0" y="0"/>
                </a:moveTo>
                <a:lnTo>
                  <a:pt x="5939114" y="0"/>
                </a:lnTo>
                <a:lnTo>
                  <a:pt x="5939114" y="5449648"/>
                </a:lnTo>
                <a:lnTo>
                  <a:pt x="0" y="54496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" r="0" b="-1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955875" y="1104475"/>
            <a:ext cx="6574079" cy="2228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842"/>
              </a:lnSpc>
            </a:pPr>
            <a:r>
              <a:rPr lang="en-US" sz="7368">
                <a:solidFill>
                  <a:srgbClr val="000000"/>
                </a:solidFill>
                <a:latin typeface="Caveat Bold"/>
              </a:rPr>
              <a:t>Ideate</a:t>
            </a:r>
          </a:p>
          <a:p>
            <a:pPr algn="l">
              <a:lnSpc>
                <a:spcPts val="8842"/>
              </a:lnSpc>
            </a:pPr>
            <a:r>
              <a:rPr lang="en-US" sz="7368">
                <a:solidFill>
                  <a:srgbClr val="000000"/>
                </a:solidFill>
                <a:latin typeface="Caveat Bold"/>
              </a:rPr>
              <a:t>Our ideas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8717351" y="5516625"/>
            <a:ext cx="8527050" cy="3934650"/>
            <a:chOff x="0" y="0"/>
            <a:chExt cx="11369400" cy="52462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12700" y="12700"/>
              <a:ext cx="11344021" cy="5220843"/>
            </a:xfrm>
            <a:custGeom>
              <a:avLst/>
              <a:gdLst/>
              <a:ahLst/>
              <a:cxnLst/>
              <a:rect r="r" b="b" t="t" l="l"/>
              <a:pathLst>
                <a:path h="5220843" w="11344021">
                  <a:moveTo>
                    <a:pt x="0" y="0"/>
                  </a:moveTo>
                  <a:lnTo>
                    <a:pt x="11344021" y="0"/>
                  </a:lnTo>
                  <a:lnTo>
                    <a:pt x="11344021" y="5220843"/>
                  </a:lnTo>
                  <a:lnTo>
                    <a:pt x="0" y="522084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1369421" cy="5246243"/>
            </a:xfrm>
            <a:custGeom>
              <a:avLst/>
              <a:gdLst/>
              <a:ahLst/>
              <a:cxnLst/>
              <a:rect r="r" b="b" t="t" l="l"/>
              <a:pathLst>
                <a:path h="5246243" w="11369421">
                  <a:moveTo>
                    <a:pt x="12700" y="0"/>
                  </a:moveTo>
                  <a:lnTo>
                    <a:pt x="11356721" y="0"/>
                  </a:lnTo>
                  <a:cubicBezTo>
                    <a:pt x="11363706" y="0"/>
                    <a:pt x="11369421" y="5715"/>
                    <a:pt x="11369421" y="12700"/>
                  </a:cubicBezTo>
                  <a:lnTo>
                    <a:pt x="11369421" y="5233543"/>
                  </a:lnTo>
                  <a:cubicBezTo>
                    <a:pt x="11369421" y="5240528"/>
                    <a:pt x="11363706" y="5246243"/>
                    <a:pt x="11356721" y="5246243"/>
                  </a:cubicBezTo>
                  <a:lnTo>
                    <a:pt x="12700" y="5246243"/>
                  </a:lnTo>
                  <a:cubicBezTo>
                    <a:pt x="5715" y="5246243"/>
                    <a:pt x="0" y="5240528"/>
                    <a:pt x="0" y="5233543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5233543"/>
                  </a:lnTo>
                  <a:lnTo>
                    <a:pt x="12700" y="5233543"/>
                  </a:lnTo>
                  <a:lnTo>
                    <a:pt x="12700" y="5220843"/>
                  </a:lnTo>
                  <a:lnTo>
                    <a:pt x="11356721" y="5220843"/>
                  </a:lnTo>
                  <a:lnTo>
                    <a:pt x="11356721" y="5233543"/>
                  </a:lnTo>
                  <a:lnTo>
                    <a:pt x="11344021" y="5233543"/>
                  </a:lnTo>
                  <a:lnTo>
                    <a:pt x="11344021" y="12700"/>
                  </a:lnTo>
                  <a:lnTo>
                    <a:pt x="11356721" y="12700"/>
                  </a:lnTo>
                  <a:lnTo>
                    <a:pt x="11356721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8498325" y="1744825"/>
            <a:ext cx="8527050" cy="2044050"/>
            <a:chOff x="0" y="0"/>
            <a:chExt cx="11369400" cy="27254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12700" y="12700"/>
              <a:ext cx="11344021" cy="2700020"/>
            </a:xfrm>
            <a:custGeom>
              <a:avLst/>
              <a:gdLst/>
              <a:ahLst/>
              <a:cxnLst/>
              <a:rect r="r" b="b" t="t" l="l"/>
              <a:pathLst>
                <a:path h="2700020" w="11344021">
                  <a:moveTo>
                    <a:pt x="0" y="0"/>
                  </a:moveTo>
                  <a:lnTo>
                    <a:pt x="11344021" y="0"/>
                  </a:lnTo>
                  <a:lnTo>
                    <a:pt x="11344021" y="2700020"/>
                  </a:lnTo>
                  <a:lnTo>
                    <a:pt x="0" y="270002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1369421" cy="2725420"/>
            </a:xfrm>
            <a:custGeom>
              <a:avLst/>
              <a:gdLst/>
              <a:ahLst/>
              <a:cxnLst/>
              <a:rect r="r" b="b" t="t" l="l"/>
              <a:pathLst>
                <a:path h="2725420" w="11369421">
                  <a:moveTo>
                    <a:pt x="12700" y="0"/>
                  </a:moveTo>
                  <a:lnTo>
                    <a:pt x="11356721" y="0"/>
                  </a:lnTo>
                  <a:cubicBezTo>
                    <a:pt x="11363706" y="0"/>
                    <a:pt x="11369421" y="5715"/>
                    <a:pt x="11369421" y="12700"/>
                  </a:cubicBezTo>
                  <a:lnTo>
                    <a:pt x="11369421" y="2712720"/>
                  </a:lnTo>
                  <a:cubicBezTo>
                    <a:pt x="11369421" y="2719705"/>
                    <a:pt x="11363706" y="2725420"/>
                    <a:pt x="11356721" y="2725420"/>
                  </a:cubicBezTo>
                  <a:lnTo>
                    <a:pt x="12700" y="2725420"/>
                  </a:lnTo>
                  <a:cubicBezTo>
                    <a:pt x="5715" y="2725420"/>
                    <a:pt x="0" y="2719705"/>
                    <a:pt x="0" y="2712720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2712720"/>
                  </a:lnTo>
                  <a:lnTo>
                    <a:pt x="12700" y="2712720"/>
                  </a:lnTo>
                  <a:lnTo>
                    <a:pt x="12700" y="2700020"/>
                  </a:lnTo>
                  <a:lnTo>
                    <a:pt x="11356721" y="2700020"/>
                  </a:lnTo>
                  <a:lnTo>
                    <a:pt x="11356721" y="2712720"/>
                  </a:lnTo>
                  <a:lnTo>
                    <a:pt x="11344021" y="2712720"/>
                  </a:lnTo>
                  <a:lnTo>
                    <a:pt x="11344021" y="12700"/>
                  </a:lnTo>
                  <a:lnTo>
                    <a:pt x="11356721" y="12700"/>
                  </a:lnTo>
                  <a:lnTo>
                    <a:pt x="11356721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8406325" y="869992"/>
            <a:ext cx="8518350" cy="650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63"/>
              </a:lnSpc>
            </a:pPr>
            <a:r>
              <a:rPr lang="en-US" sz="2799">
                <a:solidFill>
                  <a:srgbClr val="000000"/>
                </a:solidFill>
                <a:latin typeface="Roboto Medium"/>
              </a:rPr>
              <a:t>Name ideas</a:t>
            </a:r>
          </a:p>
          <a:p>
            <a:pPr algn="l">
              <a:lnSpc>
                <a:spcPts val="3359"/>
              </a:lnSpc>
            </a:pPr>
          </a:p>
        </p:txBody>
      </p:sp>
      <p:grpSp>
        <p:nvGrpSpPr>
          <p:cNvPr name="Group 16" id="16"/>
          <p:cNvGrpSpPr/>
          <p:nvPr/>
        </p:nvGrpSpPr>
        <p:grpSpPr>
          <a:xfrm rot="0">
            <a:off x="8498325" y="5312049"/>
            <a:ext cx="8527050" cy="3934650"/>
            <a:chOff x="0" y="0"/>
            <a:chExt cx="11369400" cy="52462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12700" y="12700"/>
              <a:ext cx="11344021" cy="5220843"/>
            </a:xfrm>
            <a:custGeom>
              <a:avLst/>
              <a:gdLst/>
              <a:ahLst/>
              <a:cxnLst/>
              <a:rect r="r" b="b" t="t" l="l"/>
              <a:pathLst>
                <a:path h="5220843" w="11344021">
                  <a:moveTo>
                    <a:pt x="0" y="0"/>
                  </a:moveTo>
                  <a:lnTo>
                    <a:pt x="11344021" y="0"/>
                  </a:lnTo>
                  <a:lnTo>
                    <a:pt x="11344021" y="5220843"/>
                  </a:lnTo>
                  <a:lnTo>
                    <a:pt x="0" y="522084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1369421" cy="5246243"/>
            </a:xfrm>
            <a:custGeom>
              <a:avLst/>
              <a:gdLst/>
              <a:ahLst/>
              <a:cxnLst/>
              <a:rect r="r" b="b" t="t" l="l"/>
              <a:pathLst>
                <a:path h="5246243" w="11369421">
                  <a:moveTo>
                    <a:pt x="12700" y="0"/>
                  </a:moveTo>
                  <a:lnTo>
                    <a:pt x="11356721" y="0"/>
                  </a:lnTo>
                  <a:cubicBezTo>
                    <a:pt x="11363706" y="0"/>
                    <a:pt x="11369421" y="5715"/>
                    <a:pt x="11369421" y="12700"/>
                  </a:cubicBezTo>
                  <a:lnTo>
                    <a:pt x="11369421" y="5233543"/>
                  </a:lnTo>
                  <a:cubicBezTo>
                    <a:pt x="11369421" y="5240528"/>
                    <a:pt x="11363706" y="5246243"/>
                    <a:pt x="11356721" y="5246243"/>
                  </a:cubicBezTo>
                  <a:lnTo>
                    <a:pt x="12700" y="5246243"/>
                  </a:lnTo>
                  <a:cubicBezTo>
                    <a:pt x="5715" y="5246243"/>
                    <a:pt x="0" y="5240528"/>
                    <a:pt x="0" y="5233543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5233543"/>
                  </a:lnTo>
                  <a:lnTo>
                    <a:pt x="12700" y="5233543"/>
                  </a:lnTo>
                  <a:lnTo>
                    <a:pt x="12700" y="5220843"/>
                  </a:lnTo>
                  <a:lnTo>
                    <a:pt x="11356721" y="5220843"/>
                  </a:lnTo>
                  <a:lnTo>
                    <a:pt x="11356721" y="5233543"/>
                  </a:lnTo>
                  <a:lnTo>
                    <a:pt x="11344021" y="5233543"/>
                  </a:lnTo>
                  <a:lnTo>
                    <a:pt x="11344021" y="12700"/>
                  </a:lnTo>
                  <a:lnTo>
                    <a:pt x="11356721" y="12700"/>
                  </a:lnTo>
                  <a:lnTo>
                    <a:pt x="11356721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TextBox 19" id="19"/>
          <p:cNvSpPr txBox="true"/>
          <p:nvPr/>
        </p:nvSpPr>
        <p:spPr>
          <a:xfrm rot="0">
            <a:off x="8406325" y="4480449"/>
            <a:ext cx="8518350" cy="603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000000"/>
                </a:solidFill>
                <a:latin typeface="Roboto Medium"/>
              </a:rPr>
              <a:t>Tagline ideas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8498325" y="1842925"/>
            <a:ext cx="8527050" cy="1533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31802" indent="-215901" lvl="1">
              <a:lnSpc>
                <a:spcPts val="24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Cardo"/>
              </a:rPr>
              <a:t>Membuat promo </a:t>
            </a:r>
          </a:p>
          <a:p>
            <a:pPr>
              <a:lnSpc>
                <a:spcPts val="2400"/>
              </a:lnSpc>
            </a:pPr>
          </a:p>
          <a:p>
            <a:pPr marL="431802" indent="-215901" lvl="1">
              <a:lnSpc>
                <a:spcPts val="24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Cardo"/>
              </a:rPr>
              <a:t>Menampilkan pemateri untuk berdiskusi.</a:t>
            </a:r>
          </a:p>
          <a:p>
            <a:pPr>
              <a:lnSpc>
                <a:spcPts val="2400"/>
              </a:lnSpc>
            </a:pPr>
          </a:p>
          <a:p>
            <a:pPr marL="431802" indent="-215901" lvl="1">
              <a:lnSpc>
                <a:spcPts val="24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Cardo"/>
              </a:rPr>
              <a:t>Membuat tampilan warna yang disukai oleh client (coklat, cream, putih).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8498325" y="5588274"/>
            <a:ext cx="8527050" cy="361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Cardo"/>
              </a:rPr>
              <a:t>A coffe house that houses books, discussions, even your dreams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CDF0FF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2667100" y="2728750"/>
            <a:ext cx="5620900" cy="7558246"/>
          </a:xfrm>
          <a:custGeom>
            <a:avLst/>
            <a:gdLst/>
            <a:ahLst/>
            <a:cxnLst/>
            <a:rect r="r" b="b" t="t" l="l"/>
            <a:pathLst>
              <a:path h="7558246" w="5620900">
                <a:moveTo>
                  <a:pt x="0" y="0"/>
                </a:moveTo>
                <a:lnTo>
                  <a:pt x="5620900" y="0"/>
                </a:lnTo>
                <a:lnTo>
                  <a:pt x="5620900" y="7558246"/>
                </a:lnTo>
                <a:lnTo>
                  <a:pt x="0" y="755824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9879" t="0" r="-9878" b="-1757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4037175" y="4717175"/>
            <a:ext cx="10299450" cy="1445250"/>
            <a:chOff x="0" y="0"/>
            <a:chExt cx="13732600" cy="1927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12700" y="12700"/>
              <a:ext cx="13707238" cy="1901571"/>
            </a:xfrm>
            <a:custGeom>
              <a:avLst/>
              <a:gdLst/>
              <a:ahLst/>
              <a:cxnLst/>
              <a:rect r="r" b="b" t="t" l="l"/>
              <a:pathLst>
                <a:path h="1901571" w="13707238">
                  <a:moveTo>
                    <a:pt x="0" y="0"/>
                  </a:moveTo>
                  <a:lnTo>
                    <a:pt x="13707238" y="0"/>
                  </a:lnTo>
                  <a:lnTo>
                    <a:pt x="13707238" y="1901571"/>
                  </a:lnTo>
                  <a:lnTo>
                    <a:pt x="0" y="190157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3732638" cy="1926971"/>
            </a:xfrm>
            <a:custGeom>
              <a:avLst/>
              <a:gdLst/>
              <a:ahLst/>
              <a:cxnLst/>
              <a:rect r="r" b="b" t="t" l="l"/>
              <a:pathLst>
                <a:path h="1926971" w="13732638">
                  <a:moveTo>
                    <a:pt x="12700" y="0"/>
                  </a:moveTo>
                  <a:lnTo>
                    <a:pt x="13719938" y="0"/>
                  </a:lnTo>
                  <a:cubicBezTo>
                    <a:pt x="13726923" y="0"/>
                    <a:pt x="13732638" y="5715"/>
                    <a:pt x="13732638" y="12700"/>
                  </a:cubicBezTo>
                  <a:lnTo>
                    <a:pt x="13732638" y="1914271"/>
                  </a:lnTo>
                  <a:cubicBezTo>
                    <a:pt x="13732638" y="1921256"/>
                    <a:pt x="13726923" y="1926971"/>
                    <a:pt x="13719938" y="1926971"/>
                  </a:cubicBezTo>
                  <a:lnTo>
                    <a:pt x="12700" y="1926971"/>
                  </a:lnTo>
                  <a:cubicBezTo>
                    <a:pt x="5715" y="1926971"/>
                    <a:pt x="0" y="1921256"/>
                    <a:pt x="0" y="1914271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1914271"/>
                  </a:lnTo>
                  <a:lnTo>
                    <a:pt x="12700" y="1914271"/>
                  </a:lnTo>
                  <a:lnTo>
                    <a:pt x="12700" y="1901571"/>
                  </a:lnTo>
                  <a:lnTo>
                    <a:pt x="13719938" y="1901571"/>
                  </a:lnTo>
                  <a:lnTo>
                    <a:pt x="13719938" y="1914271"/>
                  </a:lnTo>
                  <a:lnTo>
                    <a:pt x="13707238" y="1914271"/>
                  </a:lnTo>
                  <a:lnTo>
                    <a:pt x="13707238" y="12700"/>
                  </a:lnTo>
                  <a:lnTo>
                    <a:pt x="13719938" y="12700"/>
                  </a:lnTo>
                  <a:lnTo>
                    <a:pt x="13719938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3884675" y="4564775"/>
            <a:ext cx="10299450" cy="1445250"/>
            <a:chOff x="0" y="0"/>
            <a:chExt cx="13732600" cy="1927000"/>
          </a:xfrm>
        </p:grpSpPr>
        <p:sp>
          <p:nvSpPr>
            <p:cNvPr name="Freeform 9" id="9">
              <a:hlinkClick r:id="rId4" tooltip="https://www.figma.com/file/qBYkjiiSggR2u4cDKX9aj4/Project-Vol-999999999?type=design&amp;node-id=0-1&amp;mode=design&amp;t=m7ErX0IHdpJRYOG2-0"/>
            </p:cNvPr>
            <p:cNvSpPr/>
            <p:nvPr/>
          </p:nvSpPr>
          <p:spPr>
            <a:xfrm flipH="false" flipV="false" rot="0">
              <a:off x="12700" y="12700"/>
              <a:ext cx="13707238" cy="1901571"/>
            </a:xfrm>
            <a:custGeom>
              <a:avLst/>
              <a:gdLst/>
              <a:ahLst/>
              <a:cxnLst/>
              <a:rect r="r" b="b" t="t" l="l"/>
              <a:pathLst>
                <a:path h="1901571" w="13707238">
                  <a:moveTo>
                    <a:pt x="0" y="0"/>
                  </a:moveTo>
                  <a:lnTo>
                    <a:pt x="13707238" y="0"/>
                  </a:lnTo>
                  <a:lnTo>
                    <a:pt x="13707238" y="1901571"/>
                  </a:lnTo>
                  <a:lnTo>
                    <a:pt x="0" y="190157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0" id="10">
              <a:hlinkClick r:id="rId5" tooltip="https://www.figma.com/file/qBYkjiiSggR2u4cDKX9aj4/Project-Vol-999999999?type=design&amp;node-id=0-1&amp;mode=design&amp;t=m7ErX0IHdpJRYOG2-0"/>
            </p:cNvPr>
            <p:cNvSpPr/>
            <p:nvPr/>
          </p:nvSpPr>
          <p:spPr>
            <a:xfrm flipH="false" flipV="false" rot="0">
              <a:off x="0" y="0"/>
              <a:ext cx="13732638" cy="1926971"/>
            </a:xfrm>
            <a:custGeom>
              <a:avLst/>
              <a:gdLst/>
              <a:ahLst/>
              <a:cxnLst/>
              <a:rect r="r" b="b" t="t" l="l"/>
              <a:pathLst>
                <a:path h="1926971" w="13732638">
                  <a:moveTo>
                    <a:pt x="12700" y="0"/>
                  </a:moveTo>
                  <a:lnTo>
                    <a:pt x="13719938" y="0"/>
                  </a:lnTo>
                  <a:cubicBezTo>
                    <a:pt x="13726923" y="0"/>
                    <a:pt x="13732638" y="5715"/>
                    <a:pt x="13732638" y="12700"/>
                  </a:cubicBezTo>
                  <a:lnTo>
                    <a:pt x="13732638" y="1914271"/>
                  </a:lnTo>
                  <a:cubicBezTo>
                    <a:pt x="13732638" y="1921256"/>
                    <a:pt x="13726923" y="1926971"/>
                    <a:pt x="13719938" y="1926971"/>
                  </a:cubicBezTo>
                  <a:lnTo>
                    <a:pt x="12700" y="1926971"/>
                  </a:lnTo>
                  <a:cubicBezTo>
                    <a:pt x="5715" y="1926971"/>
                    <a:pt x="0" y="1921256"/>
                    <a:pt x="0" y="1914271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1914271"/>
                  </a:lnTo>
                  <a:lnTo>
                    <a:pt x="12700" y="1914271"/>
                  </a:lnTo>
                  <a:lnTo>
                    <a:pt x="12700" y="1901571"/>
                  </a:lnTo>
                  <a:lnTo>
                    <a:pt x="13719938" y="1901571"/>
                  </a:lnTo>
                  <a:lnTo>
                    <a:pt x="13719938" y="1914271"/>
                  </a:lnTo>
                  <a:lnTo>
                    <a:pt x="13707238" y="1914271"/>
                  </a:lnTo>
                  <a:lnTo>
                    <a:pt x="13707238" y="12700"/>
                  </a:lnTo>
                  <a:lnTo>
                    <a:pt x="13719938" y="12700"/>
                  </a:lnTo>
                  <a:lnTo>
                    <a:pt x="13719938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91425" y="3000125"/>
            <a:ext cx="18105150" cy="1114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844"/>
              </a:lnSpc>
            </a:pPr>
            <a:r>
              <a:rPr lang="en-US" sz="7370">
                <a:solidFill>
                  <a:srgbClr val="000000"/>
                </a:solidFill>
                <a:latin typeface="Caveat Bold"/>
              </a:rPr>
              <a:t>Prototype: Our project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242221" y="4717175"/>
            <a:ext cx="9803558" cy="1085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55"/>
              </a:lnSpc>
              <a:spcBef>
                <a:spcPct val="0"/>
              </a:spcBef>
            </a:pPr>
            <a:r>
              <a:rPr lang="en-US" sz="2379" u="sng">
                <a:solidFill>
                  <a:srgbClr val="000000"/>
                </a:solidFill>
                <a:latin typeface="Cardo"/>
                <a:hlinkClick r:id="rId6" tooltip="https://www.figma.com/file/qBYkjiiSggR2u4cDKX9aj4/Project-Vol-999999999?type=design&amp;node-id=0-1&amp;mode=design&amp;t=m7ErX0IHdpJRYOG2-0"/>
              </a:rPr>
              <a:t>https://www.figma.com/file/qBYkjiiSggR2u4cDKX9aj4/Project-Vol-999999999?type=design&amp;node-id=0-1&amp;mode=design&amp;t=m7ErX0IHdpJRYOG2-0  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EE1C8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0" y="4443600"/>
            <a:ext cx="4854350" cy="5005050"/>
          </a:xfrm>
          <a:custGeom>
            <a:avLst/>
            <a:gdLst/>
            <a:ahLst/>
            <a:cxnLst/>
            <a:rect r="r" b="b" t="t" l="l"/>
            <a:pathLst>
              <a:path h="5005050" w="4854350">
                <a:moveTo>
                  <a:pt x="0" y="0"/>
                </a:moveTo>
                <a:lnTo>
                  <a:pt x="4854350" y="0"/>
                </a:lnTo>
                <a:lnTo>
                  <a:pt x="4854350" y="5005050"/>
                </a:lnTo>
                <a:lnTo>
                  <a:pt x="0" y="50050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530" t="0" r="1529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8011275" y="2735303"/>
            <a:ext cx="9219450" cy="996450"/>
            <a:chOff x="0" y="0"/>
            <a:chExt cx="12292600" cy="13286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12700" y="12700"/>
              <a:ext cx="12267184" cy="1303147"/>
            </a:xfrm>
            <a:custGeom>
              <a:avLst/>
              <a:gdLst/>
              <a:ahLst/>
              <a:cxnLst/>
              <a:rect r="r" b="b" t="t" l="l"/>
              <a:pathLst>
                <a:path h="1303147" w="12267184">
                  <a:moveTo>
                    <a:pt x="0" y="0"/>
                  </a:moveTo>
                  <a:lnTo>
                    <a:pt x="12267184" y="0"/>
                  </a:lnTo>
                  <a:lnTo>
                    <a:pt x="12267184" y="1303147"/>
                  </a:lnTo>
                  <a:lnTo>
                    <a:pt x="0" y="130314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292584" cy="1328547"/>
            </a:xfrm>
            <a:custGeom>
              <a:avLst/>
              <a:gdLst/>
              <a:ahLst/>
              <a:cxnLst/>
              <a:rect r="r" b="b" t="t" l="l"/>
              <a:pathLst>
                <a:path h="1328547" w="12292584">
                  <a:moveTo>
                    <a:pt x="12700" y="0"/>
                  </a:moveTo>
                  <a:lnTo>
                    <a:pt x="12279884" y="0"/>
                  </a:lnTo>
                  <a:cubicBezTo>
                    <a:pt x="12286869" y="0"/>
                    <a:pt x="12292584" y="5715"/>
                    <a:pt x="12292584" y="12700"/>
                  </a:cubicBezTo>
                  <a:lnTo>
                    <a:pt x="12292584" y="1315847"/>
                  </a:lnTo>
                  <a:cubicBezTo>
                    <a:pt x="12292584" y="1322832"/>
                    <a:pt x="12286869" y="1328547"/>
                    <a:pt x="12279884" y="1328547"/>
                  </a:cubicBezTo>
                  <a:lnTo>
                    <a:pt x="12700" y="1328547"/>
                  </a:lnTo>
                  <a:cubicBezTo>
                    <a:pt x="5715" y="1328547"/>
                    <a:pt x="0" y="1322832"/>
                    <a:pt x="0" y="1315847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1315847"/>
                  </a:lnTo>
                  <a:lnTo>
                    <a:pt x="12700" y="1315847"/>
                  </a:lnTo>
                  <a:lnTo>
                    <a:pt x="12700" y="1303147"/>
                  </a:lnTo>
                  <a:lnTo>
                    <a:pt x="12279884" y="1303147"/>
                  </a:lnTo>
                  <a:lnTo>
                    <a:pt x="12279884" y="1315847"/>
                  </a:lnTo>
                  <a:lnTo>
                    <a:pt x="12267184" y="1315847"/>
                  </a:lnTo>
                  <a:lnTo>
                    <a:pt x="12267184" y="12700"/>
                  </a:lnTo>
                  <a:lnTo>
                    <a:pt x="12279884" y="12700"/>
                  </a:lnTo>
                  <a:lnTo>
                    <a:pt x="12279884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8011275" y="1591003"/>
            <a:ext cx="9219450" cy="996450"/>
            <a:chOff x="0" y="0"/>
            <a:chExt cx="12292600" cy="13286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12700" y="12700"/>
              <a:ext cx="12267184" cy="1303147"/>
            </a:xfrm>
            <a:custGeom>
              <a:avLst/>
              <a:gdLst/>
              <a:ahLst/>
              <a:cxnLst/>
              <a:rect r="r" b="b" t="t" l="l"/>
              <a:pathLst>
                <a:path h="1303147" w="12267184">
                  <a:moveTo>
                    <a:pt x="0" y="0"/>
                  </a:moveTo>
                  <a:lnTo>
                    <a:pt x="12267184" y="0"/>
                  </a:lnTo>
                  <a:lnTo>
                    <a:pt x="12267184" y="1303147"/>
                  </a:lnTo>
                  <a:lnTo>
                    <a:pt x="0" y="130314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2292584" cy="1328547"/>
            </a:xfrm>
            <a:custGeom>
              <a:avLst/>
              <a:gdLst/>
              <a:ahLst/>
              <a:cxnLst/>
              <a:rect r="r" b="b" t="t" l="l"/>
              <a:pathLst>
                <a:path h="1328547" w="12292584">
                  <a:moveTo>
                    <a:pt x="12700" y="0"/>
                  </a:moveTo>
                  <a:lnTo>
                    <a:pt x="12279884" y="0"/>
                  </a:lnTo>
                  <a:cubicBezTo>
                    <a:pt x="12286869" y="0"/>
                    <a:pt x="12292584" y="5715"/>
                    <a:pt x="12292584" y="12700"/>
                  </a:cubicBezTo>
                  <a:lnTo>
                    <a:pt x="12292584" y="1315847"/>
                  </a:lnTo>
                  <a:cubicBezTo>
                    <a:pt x="12292584" y="1322832"/>
                    <a:pt x="12286869" y="1328547"/>
                    <a:pt x="12279884" y="1328547"/>
                  </a:cubicBezTo>
                  <a:lnTo>
                    <a:pt x="12700" y="1328547"/>
                  </a:lnTo>
                  <a:cubicBezTo>
                    <a:pt x="5715" y="1328547"/>
                    <a:pt x="0" y="1322832"/>
                    <a:pt x="0" y="1315847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1315847"/>
                  </a:lnTo>
                  <a:lnTo>
                    <a:pt x="12700" y="1315847"/>
                  </a:lnTo>
                  <a:lnTo>
                    <a:pt x="12700" y="1303147"/>
                  </a:lnTo>
                  <a:lnTo>
                    <a:pt x="12279884" y="1303147"/>
                  </a:lnTo>
                  <a:lnTo>
                    <a:pt x="12279884" y="1315847"/>
                  </a:lnTo>
                  <a:lnTo>
                    <a:pt x="12267184" y="1315847"/>
                  </a:lnTo>
                  <a:lnTo>
                    <a:pt x="12267184" y="12700"/>
                  </a:lnTo>
                  <a:lnTo>
                    <a:pt x="12279884" y="12700"/>
                  </a:lnTo>
                  <a:lnTo>
                    <a:pt x="12279884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8011275" y="3865103"/>
            <a:ext cx="9219450" cy="996450"/>
            <a:chOff x="0" y="0"/>
            <a:chExt cx="12292600" cy="13286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12700" y="12700"/>
              <a:ext cx="12267184" cy="1303147"/>
            </a:xfrm>
            <a:custGeom>
              <a:avLst/>
              <a:gdLst/>
              <a:ahLst/>
              <a:cxnLst/>
              <a:rect r="r" b="b" t="t" l="l"/>
              <a:pathLst>
                <a:path h="1303147" w="12267184">
                  <a:moveTo>
                    <a:pt x="0" y="0"/>
                  </a:moveTo>
                  <a:lnTo>
                    <a:pt x="12267184" y="0"/>
                  </a:lnTo>
                  <a:lnTo>
                    <a:pt x="12267184" y="1303147"/>
                  </a:lnTo>
                  <a:lnTo>
                    <a:pt x="0" y="130314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2292584" cy="1328547"/>
            </a:xfrm>
            <a:custGeom>
              <a:avLst/>
              <a:gdLst/>
              <a:ahLst/>
              <a:cxnLst/>
              <a:rect r="r" b="b" t="t" l="l"/>
              <a:pathLst>
                <a:path h="1328547" w="12292584">
                  <a:moveTo>
                    <a:pt x="12700" y="0"/>
                  </a:moveTo>
                  <a:lnTo>
                    <a:pt x="12279884" y="0"/>
                  </a:lnTo>
                  <a:cubicBezTo>
                    <a:pt x="12286869" y="0"/>
                    <a:pt x="12292584" y="5715"/>
                    <a:pt x="12292584" y="12700"/>
                  </a:cubicBezTo>
                  <a:lnTo>
                    <a:pt x="12292584" y="1315847"/>
                  </a:lnTo>
                  <a:cubicBezTo>
                    <a:pt x="12292584" y="1322832"/>
                    <a:pt x="12286869" y="1328547"/>
                    <a:pt x="12279884" y="1328547"/>
                  </a:cubicBezTo>
                  <a:lnTo>
                    <a:pt x="12700" y="1328547"/>
                  </a:lnTo>
                  <a:cubicBezTo>
                    <a:pt x="5715" y="1328547"/>
                    <a:pt x="0" y="1322832"/>
                    <a:pt x="0" y="1315847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1315847"/>
                  </a:lnTo>
                  <a:lnTo>
                    <a:pt x="12700" y="1315847"/>
                  </a:lnTo>
                  <a:lnTo>
                    <a:pt x="12700" y="1303147"/>
                  </a:lnTo>
                  <a:lnTo>
                    <a:pt x="12279884" y="1303147"/>
                  </a:lnTo>
                  <a:lnTo>
                    <a:pt x="12279884" y="1315847"/>
                  </a:lnTo>
                  <a:lnTo>
                    <a:pt x="12267184" y="1315847"/>
                  </a:lnTo>
                  <a:lnTo>
                    <a:pt x="12267184" y="12700"/>
                  </a:lnTo>
                  <a:lnTo>
                    <a:pt x="12279884" y="12700"/>
                  </a:lnTo>
                  <a:lnTo>
                    <a:pt x="12279884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8011275" y="7331903"/>
            <a:ext cx="9219450" cy="996450"/>
            <a:chOff x="0" y="0"/>
            <a:chExt cx="12292600" cy="13286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12700" y="12700"/>
              <a:ext cx="12267184" cy="1303147"/>
            </a:xfrm>
            <a:custGeom>
              <a:avLst/>
              <a:gdLst/>
              <a:ahLst/>
              <a:cxnLst/>
              <a:rect r="r" b="b" t="t" l="l"/>
              <a:pathLst>
                <a:path h="1303147" w="12267184">
                  <a:moveTo>
                    <a:pt x="0" y="0"/>
                  </a:moveTo>
                  <a:lnTo>
                    <a:pt x="12267184" y="0"/>
                  </a:lnTo>
                  <a:lnTo>
                    <a:pt x="12267184" y="1303147"/>
                  </a:lnTo>
                  <a:lnTo>
                    <a:pt x="0" y="130314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2292584" cy="1328547"/>
            </a:xfrm>
            <a:custGeom>
              <a:avLst/>
              <a:gdLst/>
              <a:ahLst/>
              <a:cxnLst/>
              <a:rect r="r" b="b" t="t" l="l"/>
              <a:pathLst>
                <a:path h="1328547" w="12292584">
                  <a:moveTo>
                    <a:pt x="12700" y="0"/>
                  </a:moveTo>
                  <a:lnTo>
                    <a:pt x="12279884" y="0"/>
                  </a:lnTo>
                  <a:cubicBezTo>
                    <a:pt x="12286869" y="0"/>
                    <a:pt x="12292584" y="5715"/>
                    <a:pt x="12292584" y="12700"/>
                  </a:cubicBezTo>
                  <a:lnTo>
                    <a:pt x="12292584" y="1315847"/>
                  </a:lnTo>
                  <a:cubicBezTo>
                    <a:pt x="12292584" y="1322832"/>
                    <a:pt x="12286869" y="1328547"/>
                    <a:pt x="12279884" y="1328547"/>
                  </a:cubicBezTo>
                  <a:lnTo>
                    <a:pt x="12700" y="1328547"/>
                  </a:lnTo>
                  <a:cubicBezTo>
                    <a:pt x="5715" y="1328547"/>
                    <a:pt x="0" y="1322832"/>
                    <a:pt x="0" y="1315847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1315847"/>
                  </a:lnTo>
                  <a:lnTo>
                    <a:pt x="12700" y="1315847"/>
                  </a:lnTo>
                  <a:lnTo>
                    <a:pt x="12700" y="1303147"/>
                  </a:lnTo>
                  <a:lnTo>
                    <a:pt x="12279884" y="1303147"/>
                  </a:lnTo>
                  <a:lnTo>
                    <a:pt x="12279884" y="1315847"/>
                  </a:lnTo>
                  <a:lnTo>
                    <a:pt x="12267184" y="1315847"/>
                  </a:lnTo>
                  <a:lnTo>
                    <a:pt x="12267184" y="12700"/>
                  </a:lnTo>
                  <a:lnTo>
                    <a:pt x="12279884" y="12700"/>
                  </a:lnTo>
                  <a:lnTo>
                    <a:pt x="12279884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8011275" y="6187603"/>
            <a:ext cx="9219450" cy="996450"/>
            <a:chOff x="0" y="0"/>
            <a:chExt cx="12292600" cy="13286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12700" y="12700"/>
              <a:ext cx="12267184" cy="1303147"/>
            </a:xfrm>
            <a:custGeom>
              <a:avLst/>
              <a:gdLst/>
              <a:ahLst/>
              <a:cxnLst/>
              <a:rect r="r" b="b" t="t" l="l"/>
              <a:pathLst>
                <a:path h="1303147" w="12267184">
                  <a:moveTo>
                    <a:pt x="0" y="0"/>
                  </a:moveTo>
                  <a:lnTo>
                    <a:pt x="12267184" y="0"/>
                  </a:lnTo>
                  <a:lnTo>
                    <a:pt x="12267184" y="1303147"/>
                  </a:lnTo>
                  <a:lnTo>
                    <a:pt x="0" y="130314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2292584" cy="1328547"/>
            </a:xfrm>
            <a:custGeom>
              <a:avLst/>
              <a:gdLst/>
              <a:ahLst/>
              <a:cxnLst/>
              <a:rect r="r" b="b" t="t" l="l"/>
              <a:pathLst>
                <a:path h="1328547" w="12292584">
                  <a:moveTo>
                    <a:pt x="12700" y="0"/>
                  </a:moveTo>
                  <a:lnTo>
                    <a:pt x="12279884" y="0"/>
                  </a:lnTo>
                  <a:cubicBezTo>
                    <a:pt x="12286869" y="0"/>
                    <a:pt x="12292584" y="5715"/>
                    <a:pt x="12292584" y="12700"/>
                  </a:cubicBezTo>
                  <a:lnTo>
                    <a:pt x="12292584" y="1315847"/>
                  </a:lnTo>
                  <a:cubicBezTo>
                    <a:pt x="12292584" y="1322832"/>
                    <a:pt x="12286869" y="1328547"/>
                    <a:pt x="12279884" y="1328547"/>
                  </a:cubicBezTo>
                  <a:lnTo>
                    <a:pt x="12700" y="1328547"/>
                  </a:lnTo>
                  <a:cubicBezTo>
                    <a:pt x="5715" y="1328547"/>
                    <a:pt x="0" y="1322832"/>
                    <a:pt x="0" y="1315847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1315847"/>
                  </a:lnTo>
                  <a:lnTo>
                    <a:pt x="12700" y="1315847"/>
                  </a:lnTo>
                  <a:lnTo>
                    <a:pt x="12700" y="1303147"/>
                  </a:lnTo>
                  <a:lnTo>
                    <a:pt x="12279884" y="1303147"/>
                  </a:lnTo>
                  <a:lnTo>
                    <a:pt x="12279884" y="1315847"/>
                  </a:lnTo>
                  <a:lnTo>
                    <a:pt x="12267184" y="1315847"/>
                  </a:lnTo>
                  <a:lnTo>
                    <a:pt x="12267184" y="12700"/>
                  </a:lnTo>
                  <a:lnTo>
                    <a:pt x="12279884" y="12700"/>
                  </a:lnTo>
                  <a:lnTo>
                    <a:pt x="12279884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8011275" y="8461703"/>
            <a:ext cx="9219450" cy="996450"/>
            <a:chOff x="0" y="0"/>
            <a:chExt cx="12292600" cy="13286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12700" y="12700"/>
              <a:ext cx="12267184" cy="1303147"/>
            </a:xfrm>
            <a:custGeom>
              <a:avLst/>
              <a:gdLst/>
              <a:ahLst/>
              <a:cxnLst/>
              <a:rect r="r" b="b" t="t" l="l"/>
              <a:pathLst>
                <a:path h="1303147" w="12267184">
                  <a:moveTo>
                    <a:pt x="0" y="0"/>
                  </a:moveTo>
                  <a:lnTo>
                    <a:pt x="12267184" y="0"/>
                  </a:lnTo>
                  <a:lnTo>
                    <a:pt x="12267184" y="1303147"/>
                  </a:lnTo>
                  <a:lnTo>
                    <a:pt x="0" y="130314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2292584" cy="1328547"/>
            </a:xfrm>
            <a:custGeom>
              <a:avLst/>
              <a:gdLst/>
              <a:ahLst/>
              <a:cxnLst/>
              <a:rect r="r" b="b" t="t" l="l"/>
              <a:pathLst>
                <a:path h="1328547" w="12292584">
                  <a:moveTo>
                    <a:pt x="12700" y="0"/>
                  </a:moveTo>
                  <a:lnTo>
                    <a:pt x="12279884" y="0"/>
                  </a:lnTo>
                  <a:cubicBezTo>
                    <a:pt x="12286869" y="0"/>
                    <a:pt x="12292584" y="5715"/>
                    <a:pt x="12292584" y="12700"/>
                  </a:cubicBezTo>
                  <a:lnTo>
                    <a:pt x="12292584" y="1315847"/>
                  </a:lnTo>
                  <a:cubicBezTo>
                    <a:pt x="12292584" y="1322832"/>
                    <a:pt x="12286869" y="1328547"/>
                    <a:pt x="12279884" y="1328547"/>
                  </a:cubicBezTo>
                  <a:lnTo>
                    <a:pt x="12700" y="1328547"/>
                  </a:lnTo>
                  <a:cubicBezTo>
                    <a:pt x="5715" y="1328547"/>
                    <a:pt x="0" y="1322832"/>
                    <a:pt x="0" y="1315847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1315847"/>
                  </a:lnTo>
                  <a:lnTo>
                    <a:pt x="12700" y="1315847"/>
                  </a:lnTo>
                  <a:lnTo>
                    <a:pt x="12700" y="1303147"/>
                  </a:lnTo>
                  <a:lnTo>
                    <a:pt x="12279884" y="1303147"/>
                  </a:lnTo>
                  <a:lnTo>
                    <a:pt x="12279884" y="1315847"/>
                  </a:lnTo>
                  <a:lnTo>
                    <a:pt x="12267184" y="1315847"/>
                  </a:lnTo>
                  <a:lnTo>
                    <a:pt x="12267184" y="12700"/>
                  </a:lnTo>
                  <a:lnTo>
                    <a:pt x="12279884" y="12700"/>
                  </a:lnTo>
                  <a:lnTo>
                    <a:pt x="12279884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Freeform 23" id="23"/>
          <p:cNvSpPr/>
          <p:nvPr/>
        </p:nvSpPr>
        <p:spPr>
          <a:xfrm flipH="false" flipV="false" rot="0">
            <a:off x="8191515" y="1598271"/>
            <a:ext cx="952485" cy="937007"/>
          </a:xfrm>
          <a:custGeom>
            <a:avLst/>
            <a:gdLst/>
            <a:ahLst/>
            <a:cxnLst/>
            <a:rect r="r" b="b" t="t" l="l"/>
            <a:pathLst>
              <a:path h="937007" w="952485">
                <a:moveTo>
                  <a:pt x="0" y="0"/>
                </a:moveTo>
                <a:lnTo>
                  <a:pt x="952485" y="0"/>
                </a:lnTo>
                <a:lnTo>
                  <a:pt x="952485" y="937007"/>
                </a:lnTo>
                <a:lnTo>
                  <a:pt x="0" y="93700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955875" y="1104475"/>
            <a:ext cx="5524526" cy="2228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813"/>
              </a:lnSpc>
            </a:pPr>
            <a:r>
              <a:rPr lang="en-US" sz="7344">
                <a:solidFill>
                  <a:srgbClr val="000000"/>
                </a:solidFill>
                <a:latin typeface="Caveat Bold"/>
              </a:rPr>
              <a:t>Test</a:t>
            </a:r>
          </a:p>
          <a:p>
            <a:pPr algn="l">
              <a:lnSpc>
                <a:spcPts val="8813"/>
              </a:lnSpc>
            </a:pPr>
            <a:r>
              <a:rPr lang="en-US" sz="7344">
                <a:solidFill>
                  <a:srgbClr val="000000"/>
                </a:solidFill>
                <a:latin typeface="Caveat Bold"/>
              </a:rPr>
              <a:t>Reactions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8112249" y="2836265"/>
            <a:ext cx="9017550" cy="715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40"/>
              </a:lnSpc>
            </a:pPr>
            <a:r>
              <a:rPr lang="en-US" sz="3200">
                <a:solidFill>
                  <a:srgbClr val="000000"/>
                </a:solidFill>
                <a:latin typeface="Caveat"/>
              </a:rPr>
              <a:t>Enter positive feedback here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7959825" y="920298"/>
            <a:ext cx="9017550" cy="468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9"/>
              </a:lnSpc>
            </a:pPr>
            <a:r>
              <a:rPr lang="en-US" sz="2400">
                <a:solidFill>
                  <a:srgbClr val="000000"/>
                </a:solidFill>
                <a:latin typeface="Roboto Bold"/>
              </a:rPr>
              <a:t>Positives</a:t>
            </a:r>
          </a:p>
          <a:p>
            <a:pPr algn="l">
              <a:lnSpc>
                <a:spcPts val="3359"/>
              </a:lnSpc>
            </a:pPr>
          </a:p>
        </p:txBody>
      </p:sp>
      <p:sp>
        <p:nvSpPr>
          <p:cNvPr name="TextBox 27" id="27"/>
          <p:cNvSpPr txBox="true"/>
          <p:nvPr/>
        </p:nvSpPr>
        <p:spPr>
          <a:xfrm rot="0">
            <a:off x="8112249" y="3966065"/>
            <a:ext cx="9017550" cy="715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40"/>
              </a:lnSpc>
            </a:pPr>
            <a:r>
              <a:rPr lang="en-US" sz="3200">
                <a:solidFill>
                  <a:srgbClr val="000000"/>
                </a:solidFill>
                <a:latin typeface="Caveat"/>
              </a:rPr>
              <a:t>Enter positive feedback here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8112249" y="7432865"/>
            <a:ext cx="9017550" cy="715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40"/>
              </a:lnSpc>
            </a:pPr>
            <a:r>
              <a:rPr lang="en-US" sz="3200">
                <a:solidFill>
                  <a:srgbClr val="000000"/>
                </a:solidFill>
                <a:latin typeface="Caveat"/>
              </a:rPr>
              <a:t>Enter negative feedback here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8112249" y="6288565"/>
            <a:ext cx="9017550" cy="715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40"/>
              </a:lnSpc>
            </a:pPr>
            <a:r>
              <a:rPr lang="en-US" sz="3200">
                <a:solidFill>
                  <a:srgbClr val="000000"/>
                </a:solidFill>
                <a:latin typeface="Caveat"/>
              </a:rPr>
              <a:t>Enter negative feedback here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7959825" y="5516898"/>
            <a:ext cx="9017550" cy="468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9"/>
              </a:lnSpc>
            </a:pPr>
            <a:r>
              <a:rPr lang="en-US" sz="2400">
                <a:solidFill>
                  <a:srgbClr val="000000"/>
                </a:solidFill>
                <a:latin typeface="Roboto Bold"/>
              </a:rPr>
              <a:t>Negatives</a:t>
            </a:r>
          </a:p>
          <a:p>
            <a:pPr algn="l">
              <a:lnSpc>
                <a:spcPts val="3359"/>
              </a:lnSpc>
            </a:pPr>
          </a:p>
        </p:txBody>
      </p:sp>
      <p:sp>
        <p:nvSpPr>
          <p:cNvPr name="TextBox 31" id="31"/>
          <p:cNvSpPr txBox="true"/>
          <p:nvPr/>
        </p:nvSpPr>
        <p:spPr>
          <a:xfrm rot="0">
            <a:off x="8112249" y="8562665"/>
            <a:ext cx="9017550" cy="715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40"/>
              </a:lnSpc>
            </a:pPr>
            <a:r>
              <a:rPr lang="en-US" sz="3200">
                <a:solidFill>
                  <a:srgbClr val="000000"/>
                </a:solidFill>
                <a:latin typeface="Caveat"/>
              </a:rPr>
              <a:t>Enter negative feedback here</a:t>
            </a:r>
          </a:p>
        </p:txBody>
      </p:sp>
      <p:sp>
        <p:nvSpPr>
          <p:cNvPr name="Freeform 32" id="32"/>
          <p:cNvSpPr/>
          <p:nvPr/>
        </p:nvSpPr>
        <p:spPr>
          <a:xfrm flipH="false" flipV="false" rot="0">
            <a:off x="9282532" y="1620725"/>
            <a:ext cx="952485" cy="937007"/>
          </a:xfrm>
          <a:custGeom>
            <a:avLst/>
            <a:gdLst/>
            <a:ahLst/>
            <a:cxnLst/>
            <a:rect r="r" b="b" t="t" l="l"/>
            <a:pathLst>
              <a:path h="937007" w="952485">
                <a:moveTo>
                  <a:pt x="0" y="0"/>
                </a:moveTo>
                <a:lnTo>
                  <a:pt x="952485" y="0"/>
                </a:lnTo>
                <a:lnTo>
                  <a:pt x="952485" y="937006"/>
                </a:lnTo>
                <a:lnTo>
                  <a:pt x="0" y="9370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0">
            <a:off x="10373549" y="1598271"/>
            <a:ext cx="952485" cy="937007"/>
          </a:xfrm>
          <a:custGeom>
            <a:avLst/>
            <a:gdLst/>
            <a:ahLst/>
            <a:cxnLst/>
            <a:rect r="r" b="b" t="t" l="l"/>
            <a:pathLst>
              <a:path h="937007" w="952485">
                <a:moveTo>
                  <a:pt x="0" y="0"/>
                </a:moveTo>
                <a:lnTo>
                  <a:pt x="952484" y="0"/>
                </a:lnTo>
                <a:lnTo>
                  <a:pt x="952484" y="937007"/>
                </a:lnTo>
                <a:lnTo>
                  <a:pt x="0" y="93700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4" id="34"/>
          <p:cNvSpPr/>
          <p:nvPr/>
        </p:nvSpPr>
        <p:spPr>
          <a:xfrm flipH="false" flipV="false" rot="0">
            <a:off x="11554633" y="1664946"/>
            <a:ext cx="952485" cy="937007"/>
          </a:xfrm>
          <a:custGeom>
            <a:avLst/>
            <a:gdLst/>
            <a:ahLst/>
            <a:cxnLst/>
            <a:rect r="r" b="b" t="t" l="l"/>
            <a:pathLst>
              <a:path h="937007" w="952485">
                <a:moveTo>
                  <a:pt x="0" y="0"/>
                </a:moveTo>
                <a:lnTo>
                  <a:pt x="952485" y="0"/>
                </a:lnTo>
                <a:lnTo>
                  <a:pt x="952485" y="937007"/>
                </a:lnTo>
                <a:lnTo>
                  <a:pt x="0" y="93700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5" id="35"/>
          <p:cNvSpPr/>
          <p:nvPr/>
        </p:nvSpPr>
        <p:spPr>
          <a:xfrm flipH="false" flipV="false" rot="0">
            <a:off x="12735718" y="1664946"/>
            <a:ext cx="952485" cy="937007"/>
          </a:xfrm>
          <a:custGeom>
            <a:avLst/>
            <a:gdLst/>
            <a:ahLst/>
            <a:cxnLst/>
            <a:rect r="r" b="b" t="t" l="l"/>
            <a:pathLst>
              <a:path h="937007" w="952485">
                <a:moveTo>
                  <a:pt x="0" y="0"/>
                </a:moveTo>
                <a:lnTo>
                  <a:pt x="952485" y="0"/>
                </a:lnTo>
                <a:lnTo>
                  <a:pt x="952485" y="937007"/>
                </a:lnTo>
                <a:lnTo>
                  <a:pt x="0" y="93700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6" id="36"/>
          <p:cNvSpPr/>
          <p:nvPr/>
        </p:nvSpPr>
        <p:spPr>
          <a:xfrm flipH="false" flipV="false" rot="0">
            <a:off x="13916803" y="1664946"/>
            <a:ext cx="952485" cy="937007"/>
          </a:xfrm>
          <a:custGeom>
            <a:avLst/>
            <a:gdLst/>
            <a:ahLst/>
            <a:cxnLst/>
            <a:rect r="r" b="b" t="t" l="l"/>
            <a:pathLst>
              <a:path h="937007" w="952485">
                <a:moveTo>
                  <a:pt x="0" y="0"/>
                </a:moveTo>
                <a:lnTo>
                  <a:pt x="952485" y="0"/>
                </a:lnTo>
                <a:lnTo>
                  <a:pt x="952485" y="937007"/>
                </a:lnTo>
                <a:lnTo>
                  <a:pt x="0" y="93700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7" id="37"/>
          <p:cNvSpPr/>
          <p:nvPr/>
        </p:nvSpPr>
        <p:spPr>
          <a:xfrm flipH="false" flipV="false" rot="0">
            <a:off x="15097888" y="1620725"/>
            <a:ext cx="952485" cy="937007"/>
          </a:xfrm>
          <a:custGeom>
            <a:avLst/>
            <a:gdLst/>
            <a:ahLst/>
            <a:cxnLst/>
            <a:rect r="r" b="b" t="t" l="l"/>
            <a:pathLst>
              <a:path h="937007" w="952485">
                <a:moveTo>
                  <a:pt x="0" y="0"/>
                </a:moveTo>
                <a:lnTo>
                  <a:pt x="952485" y="0"/>
                </a:lnTo>
                <a:lnTo>
                  <a:pt x="952485" y="937006"/>
                </a:lnTo>
                <a:lnTo>
                  <a:pt x="0" y="9370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8" id="38"/>
          <p:cNvSpPr/>
          <p:nvPr/>
        </p:nvSpPr>
        <p:spPr>
          <a:xfrm flipH="false" flipV="false" rot="0">
            <a:off x="16278240" y="1598271"/>
            <a:ext cx="952485" cy="937007"/>
          </a:xfrm>
          <a:custGeom>
            <a:avLst/>
            <a:gdLst/>
            <a:ahLst/>
            <a:cxnLst/>
            <a:rect r="r" b="b" t="t" l="l"/>
            <a:pathLst>
              <a:path h="937007" w="952485">
                <a:moveTo>
                  <a:pt x="0" y="0"/>
                </a:moveTo>
                <a:lnTo>
                  <a:pt x="952485" y="0"/>
                </a:lnTo>
                <a:lnTo>
                  <a:pt x="952485" y="937007"/>
                </a:lnTo>
                <a:lnTo>
                  <a:pt x="0" y="93700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-19034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DFF2"/>
            </a:solidFill>
          </p:spPr>
        </p:sp>
      </p:grpSp>
      <p:sp>
        <p:nvSpPr>
          <p:cNvPr name="TextBox 4" id="4"/>
          <p:cNvSpPr txBox="true"/>
          <p:nvPr/>
        </p:nvSpPr>
        <p:spPr>
          <a:xfrm rot="0">
            <a:off x="91425" y="6032377"/>
            <a:ext cx="18105150" cy="1257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959"/>
              </a:lnSpc>
            </a:pPr>
            <a:r>
              <a:rPr lang="en-US" sz="8299">
                <a:solidFill>
                  <a:srgbClr val="000000"/>
                </a:solidFill>
                <a:latin typeface="Caveat Bold"/>
              </a:rPr>
              <a:t>Thank you for watching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6270750" y="2352040"/>
            <a:ext cx="5488918" cy="3089562"/>
          </a:xfrm>
          <a:custGeom>
            <a:avLst/>
            <a:gdLst/>
            <a:ahLst/>
            <a:cxnLst/>
            <a:rect r="r" b="b" t="t" l="l"/>
            <a:pathLst>
              <a:path h="3089562" w="5488918">
                <a:moveTo>
                  <a:pt x="0" y="0"/>
                </a:moveTo>
                <a:lnTo>
                  <a:pt x="5488918" y="0"/>
                </a:lnTo>
                <a:lnTo>
                  <a:pt x="5488918" y="3089562"/>
                </a:lnTo>
                <a:lnTo>
                  <a:pt x="0" y="30895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638650" y="359100"/>
            <a:ext cx="1010700" cy="428300"/>
          </a:xfrm>
          <a:custGeom>
            <a:avLst/>
            <a:gdLst/>
            <a:ahLst/>
            <a:cxnLst/>
            <a:rect r="r" b="b" t="t" l="l"/>
            <a:pathLst>
              <a:path h="428300" w="1010700">
                <a:moveTo>
                  <a:pt x="0" y="0"/>
                </a:moveTo>
                <a:lnTo>
                  <a:pt x="1010700" y="0"/>
                </a:lnTo>
                <a:lnTo>
                  <a:pt x="1010700" y="428300"/>
                </a:lnTo>
                <a:lnTo>
                  <a:pt x="0" y="4283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" t="0" r="-4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DAF47JVP8cw</dc:identifier>
  <dcterms:modified xsi:type="dcterms:W3CDTF">2011-08-01T06:04:30Z</dcterms:modified>
  <cp:revision>1</cp:revision>
  <dc:title>Presentation Template Slides - The Design Thinking Workshop Kit.pptx</dc:title>
</cp:coreProperties>
</file>